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</p:sldMasterIdLst>
  <p:sldIdLst>
    <p:sldId id="256" r:id="rId2"/>
    <p:sldId id="258" r:id="rId3"/>
    <p:sldId id="257" r:id="rId4"/>
    <p:sldId id="260" r:id="rId5"/>
    <p:sldId id="262" r:id="rId6"/>
    <p:sldId id="263" r:id="rId7"/>
    <p:sldId id="264" r:id="rId8"/>
    <p:sldId id="267" r:id="rId9"/>
    <p:sldId id="265" r:id="rId10"/>
    <p:sldId id="269" r:id="rId11"/>
    <p:sldId id="270" r:id="rId12"/>
    <p:sldId id="271" r:id="rId13"/>
    <p:sldId id="272" r:id="rId14"/>
    <p:sldId id="26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3" r:id="rId27"/>
    <p:sldId id="285" r:id="rId28"/>
    <p:sldId id="287" r:id="rId29"/>
    <p:sldId id="286" r:id="rId30"/>
    <p:sldId id="288" r:id="rId31"/>
    <p:sldId id="289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300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02" y="702"/>
      </p:cViewPr>
      <p:guideLst>
        <p:guide orient="horz" pos="18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5A069CB8-F204-4D06-B913-C5A26A89888A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9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264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5B261-8843-42D1-AAFC-05E20E2D9B97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5079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809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6F077B-A50F-4D64-8574-E2D6A98A5553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5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5B261-8843-42D1-AAFC-05E20E2D9B97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856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5DC5B261-8843-42D1-AAFC-05E20E2D9B97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7003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1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1D102C1E-28F2-47E9-802D-339E64E2F920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4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2536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65B747F8-9654-4282-85D2-65F41AAE7A75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2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8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fif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fif"/><Relationship Id="rId2" Type="http://schemas.openxmlformats.org/officeDocument/2006/relationships/image" Target="../media/image60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fif"/><Relationship Id="rId4" Type="http://schemas.openxmlformats.org/officeDocument/2006/relationships/image" Target="../media/image62.jf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fif"/><Relationship Id="rId3" Type="http://schemas.openxmlformats.org/officeDocument/2006/relationships/image" Target="../media/image65.jfif"/><Relationship Id="rId7" Type="http://schemas.openxmlformats.org/officeDocument/2006/relationships/image" Target="../media/image69.jpg"/><Relationship Id="rId2" Type="http://schemas.openxmlformats.org/officeDocument/2006/relationships/image" Target="../media/image64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fif"/><Relationship Id="rId5" Type="http://schemas.openxmlformats.org/officeDocument/2006/relationships/image" Target="../media/image67.jfif"/><Relationship Id="rId4" Type="http://schemas.openxmlformats.org/officeDocument/2006/relationships/image" Target="../media/image66.jfif"/><Relationship Id="rId9" Type="http://schemas.openxmlformats.org/officeDocument/2006/relationships/image" Target="../media/image71.jf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+mn-lt"/>
              </a:rPr>
              <a:t>Veprimtaria</a:t>
            </a:r>
            <a:r>
              <a:rPr lang="en-US" b="1" dirty="0">
                <a:latin typeface="+mn-lt"/>
              </a:rPr>
              <a:t> e </a:t>
            </a:r>
            <a:r>
              <a:rPr lang="en-US" b="1" dirty="0" err="1">
                <a:latin typeface="+mn-lt"/>
              </a:rPr>
              <a:t>Federatës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Shqiptare</a:t>
            </a:r>
            <a:r>
              <a:rPr lang="en-US" b="1" dirty="0">
                <a:latin typeface="+mn-lt"/>
              </a:rPr>
              <a:t> e </a:t>
            </a:r>
            <a:r>
              <a:rPr lang="en-US" b="1" dirty="0" err="1" smtClean="0">
                <a:latin typeface="+mn-lt"/>
              </a:rPr>
              <a:t>Peshëngritjes</a:t>
            </a:r>
            <a:endParaRPr lang="en-US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7392" y="3950704"/>
            <a:ext cx="8673427" cy="1322587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Viti </a:t>
            </a:r>
            <a:r>
              <a:rPr lang="en-US" sz="4400" b="1" dirty="0"/>
              <a:t>2025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666" y="3620378"/>
            <a:ext cx="2344306" cy="23525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417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7" y="2349925"/>
            <a:ext cx="4114800" cy="245644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6 </a:t>
            </a:r>
            <a:r>
              <a:rPr lang="en-US" dirty="0" err="1">
                <a:latin typeface="+mn-lt"/>
              </a:rPr>
              <a:t>Shtator</a:t>
            </a:r>
            <a:r>
              <a:rPr lang="en-US" dirty="0">
                <a:latin typeface="+mn-lt"/>
              </a:rPr>
              <a:t> 2025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Kupa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e </a:t>
            </a:r>
            <a:r>
              <a:rPr lang="en-US" dirty="0" err="1">
                <a:latin typeface="+mn-lt"/>
              </a:rPr>
              <a:t>Republikës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për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të</a:t>
            </a:r>
            <a:r>
              <a:rPr lang="en-US" dirty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Rritur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 err="1" smtClean="0">
                <a:latin typeface="+mn-lt"/>
              </a:rPr>
              <a:t>Tiranë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Shqipëri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268" y="-743512"/>
            <a:ext cx="6281873" cy="5248622"/>
          </a:xfrm>
        </p:spPr>
        <p:txBody>
          <a:bodyPr/>
          <a:lstStyle/>
          <a:p>
            <a:r>
              <a:rPr lang="en-US" dirty="0" err="1"/>
              <a:t>Kupa</a:t>
            </a:r>
            <a:r>
              <a:rPr lang="en-US" dirty="0"/>
              <a:t> e </a:t>
            </a:r>
            <a:r>
              <a:rPr lang="en-US" dirty="0" err="1"/>
              <a:t>Republikës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Rritur</a:t>
            </a:r>
            <a:r>
              <a:rPr lang="en-US" dirty="0"/>
              <a:t> u </a:t>
            </a:r>
            <a:r>
              <a:rPr lang="en-US" dirty="0" err="1"/>
              <a:t>zhvillua</a:t>
            </a:r>
            <a:r>
              <a:rPr lang="en-US" dirty="0"/>
              <a:t> me </a:t>
            </a:r>
            <a:r>
              <a:rPr lang="en-US" dirty="0" err="1"/>
              <a:t>sukses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Pallatin</a:t>
            </a:r>
            <a:r>
              <a:rPr lang="en-US" dirty="0"/>
              <a:t> e </a:t>
            </a:r>
            <a:r>
              <a:rPr lang="en-US" dirty="0" err="1"/>
              <a:t>Sportit</a:t>
            </a:r>
            <a:r>
              <a:rPr lang="en-US" dirty="0"/>
              <a:t> “</a:t>
            </a:r>
            <a:r>
              <a:rPr lang="en-US" dirty="0" err="1"/>
              <a:t>Feti</a:t>
            </a:r>
            <a:r>
              <a:rPr lang="en-US" dirty="0"/>
              <a:t> </a:t>
            </a:r>
            <a:r>
              <a:rPr lang="en-US" dirty="0" err="1"/>
              <a:t>Borova</a:t>
            </a:r>
            <a:r>
              <a:rPr lang="en-US" dirty="0"/>
              <a:t>”, </a:t>
            </a:r>
            <a:r>
              <a:rPr lang="en-US" dirty="0" err="1"/>
              <a:t>ku</a:t>
            </a:r>
            <a:r>
              <a:rPr lang="en-US" dirty="0"/>
              <a:t> Tirana u </a:t>
            </a:r>
            <a:r>
              <a:rPr lang="en-US" dirty="0" err="1"/>
              <a:t>shpall</a:t>
            </a:r>
            <a:r>
              <a:rPr lang="en-US" dirty="0"/>
              <a:t> </a:t>
            </a:r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kampion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meshkuj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femra</a:t>
            </a:r>
            <a:r>
              <a:rPr lang="en-US" dirty="0"/>
              <a:t>, </a:t>
            </a:r>
            <a:r>
              <a:rPr lang="en-US" dirty="0" err="1"/>
              <a:t>ndërsa</a:t>
            </a:r>
            <a:r>
              <a:rPr lang="en-US" dirty="0"/>
              <a:t> </a:t>
            </a:r>
            <a:r>
              <a:rPr lang="en-US" dirty="0" err="1"/>
              <a:t>Enkileda</a:t>
            </a:r>
            <a:r>
              <a:rPr lang="en-US" dirty="0"/>
              <a:t> </a:t>
            </a:r>
            <a:r>
              <a:rPr lang="en-US" dirty="0" err="1"/>
              <a:t>Carja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Erkand</a:t>
            </a:r>
            <a:r>
              <a:rPr lang="en-US" dirty="0"/>
              <a:t> </a:t>
            </a:r>
            <a:r>
              <a:rPr lang="en-US" dirty="0" err="1"/>
              <a:t>Qerimaj</a:t>
            </a:r>
            <a:r>
              <a:rPr lang="en-US" dirty="0"/>
              <a:t> u </a:t>
            </a:r>
            <a:r>
              <a:rPr lang="en-US" dirty="0" err="1"/>
              <a:t>vlerësuan</a:t>
            </a:r>
            <a:r>
              <a:rPr lang="en-US" dirty="0"/>
              <a:t> </a:t>
            </a:r>
            <a:r>
              <a:rPr lang="en-US" dirty="0" err="1"/>
              <a:t>sportistët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aktivitetit</a:t>
            </a:r>
            <a:r>
              <a:rPr lang="en-US" dirty="0"/>
              <a:t>; </a:t>
            </a:r>
            <a:r>
              <a:rPr lang="en-US" dirty="0" err="1"/>
              <a:t>ky</a:t>
            </a:r>
            <a:r>
              <a:rPr lang="en-US" dirty="0"/>
              <a:t> </a:t>
            </a:r>
            <a:r>
              <a:rPr lang="en-US" dirty="0" err="1"/>
              <a:t>kompeticion</a:t>
            </a:r>
            <a:r>
              <a:rPr lang="en-US" dirty="0"/>
              <a:t> </a:t>
            </a:r>
            <a:r>
              <a:rPr lang="en-US" dirty="0" err="1"/>
              <a:t>shënoi</a:t>
            </a:r>
            <a:r>
              <a:rPr lang="en-US" dirty="0"/>
              <a:t> </a:t>
            </a:r>
            <a:r>
              <a:rPr lang="en-US" dirty="0" err="1"/>
              <a:t>aplikimin</a:t>
            </a:r>
            <a:r>
              <a:rPr lang="en-US" dirty="0"/>
              <a:t> e </a:t>
            </a:r>
            <a:r>
              <a:rPr lang="en-US" dirty="0" err="1"/>
              <a:t>peshave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reja</a:t>
            </a:r>
            <a:r>
              <a:rPr lang="en-US" dirty="0"/>
              <a:t> </a:t>
            </a:r>
            <a:r>
              <a:rPr lang="en-US" dirty="0" err="1"/>
              <a:t>sipas</a:t>
            </a:r>
            <a:r>
              <a:rPr lang="en-US" dirty="0"/>
              <a:t> IWF, </a:t>
            </a:r>
            <a:r>
              <a:rPr lang="en-US" dirty="0" err="1"/>
              <a:t>dominimin</a:t>
            </a:r>
            <a:r>
              <a:rPr lang="en-US" dirty="0"/>
              <a:t> e </a:t>
            </a:r>
            <a:r>
              <a:rPr lang="en-US" dirty="0" err="1"/>
              <a:t>sportistëve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rinj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vendosjen</a:t>
            </a:r>
            <a:r>
              <a:rPr lang="en-US" dirty="0"/>
              <a:t> e 48 </a:t>
            </a:r>
            <a:r>
              <a:rPr lang="en-US" dirty="0" err="1"/>
              <a:t>rekordeve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reja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shërbeu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fazë</a:t>
            </a:r>
            <a:r>
              <a:rPr lang="en-US" dirty="0"/>
              <a:t> </a:t>
            </a:r>
            <a:r>
              <a:rPr lang="en-US" dirty="0" err="1"/>
              <a:t>selektive</a:t>
            </a:r>
            <a:r>
              <a:rPr lang="en-US" dirty="0"/>
              <a:t> </a:t>
            </a:r>
            <a:r>
              <a:rPr lang="en-US" dirty="0" err="1"/>
              <a:t>drejt</a:t>
            </a:r>
            <a:r>
              <a:rPr lang="en-US" dirty="0"/>
              <a:t> </a:t>
            </a:r>
            <a:r>
              <a:rPr lang="en-US" dirty="0" err="1"/>
              <a:t>Kampionatit</a:t>
            </a:r>
            <a:r>
              <a:rPr lang="en-US" dirty="0"/>
              <a:t> </a:t>
            </a:r>
            <a:r>
              <a:rPr lang="en-US" dirty="0" err="1"/>
              <a:t>Botëror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Forde, </a:t>
            </a:r>
            <a:r>
              <a:rPr lang="en-US" dirty="0" err="1"/>
              <a:t>Norvegji</a:t>
            </a:r>
            <a:r>
              <a:rPr lang="en-US" dirty="0"/>
              <a:t>, duke u </a:t>
            </a:r>
            <a:r>
              <a:rPr lang="en-US" dirty="0" err="1"/>
              <a:t>shoqëruar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me </a:t>
            </a:r>
            <a:r>
              <a:rPr lang="en-US" dirty="0" err="1"/>
              <a:t>testime</a:t>
            </a:r>
            <a:r>
              <a:rPr lang="en-US" dirty="0"/>
              <a:t> </a:t>
            </a:r>
            <a:r>
              <a:rPr lang="en-US" dirty="0" err="1"/>
              <a:t>antidoping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NADO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garantimin</a:t>
            </a:r>
            <a:r>
              <a:rPr lang="en-US" dirty="0"/>
              <a:t> e </a:t>
            </a:r>
            <a:r>
              <a:rPr lang="en-US" dirty="0" err="1"/>
              <a:t>sportit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pastër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37164" r="21329" b="8369"/>
          <a:stretch/>
        </p:blipFill>
        <p:spPr>
          <a:xfrm>
            <a:off x="5359444" y="3826976"/>
            <a:ext cx="6118697" cy="271001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2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t="32482" r="10603" b="17446"/>
          <a:stretch/>
        </p:blipFill>
        <p:spPr>
          <a:xfrm>
            <a:off x="680937" y="145917"/>
            <a:ext cx="6614808" cy="3433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t="46950" r="17305" b="3972"/>
          <a:stretch/>
        </p:blipFill>
        <p:spPr>
          <a:xfrm>
            <a:off x="330741" y="3375497"/>
            <a:ext cx="7315200" cy="3365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20152" r="9374" b="342"/>
          <a:stretch/>
        </p:blipFill>
        <p:spPr>
          <a:xfrm>
            <a:off x="7918316" y="707407"/>
            <a:ext cx="3618689" cy="4528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60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87" y="2349925"/>
            <a:ext cx="4056434" cy="245644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13 </a:t>
            </a:r>
            <a:r>
              <a:rPr lang="en-US" dirty="0" err="1">
                <a:latin typeface="+mn-lt"/>
              </a:rPr>
              <a:t>Tetor</a:t>
            </a:r>
            <a:r>
              <a:rPr lang="en-US" dirty="0">
                <a:latin typeface="+mn-lt"/>
              </a:rPr>
              <a:t> 2025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Kupa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e </a:t>
            </a:r>
            <a:r>
              <a:rPr lang="en-US" dirty="0" err="1">
                <a:latin typeface="+mn-lt"/>
              </a:rPr>
              <a:t>Republikës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për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moshat</a:t>
            </a:r>
            <a:r>
              <a:rPr lang="en-US" dirty="0">
                <a:latin typeface="+mn-lt"/>
              </a:rPr>
              <a:t> U15 &amp; </a:t>
            </a:r>
            <a:r>
              <a:rPr lang="en-US" dirty="0" smtClean="0">
                <a:latin typeface="+mn-lt"/>
              </a:rPr>
              <a:t>U17</a:t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Durrës</a:t>
            </a:r>
            <a:r>
              <a:rPr lang="en-US" dirty="0" smtClean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Shqipëri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357" y="-1083980"/>
            <a:ext cx="6281873" cy="5248622"/>
          </a:xfrm>
        </p:spPr>
        <p:txBody>
          <a:bodyPr/>
          <a:lstStyle/>
          <a:p>
            <a:r>
              <a:rPr lang="en-US" dirty="0" err="1"/>
              <a:t>Kupa</a:t>
            </a:r>
            <a:r>
              <a:rPr lang="en-US" dirty="0"/>
              <a:t> e </a:t>
            </a:r>
            <a:r>
              <a:rPr lang="en-US" dirty="0" err="1"/>
              <a:t>Republikës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grupmoshat</a:t>
            </a:r>
            <a:r>
              <a:rPr lang="en-US" dirty="0"/>
              <a:t> U15 &amp; U17 u </a:t>
            </a:r>
            <a:r>
              <a:rPr lang="en-US" dirty="0" err="1"/>
              <a:t>zhvillua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13 </a:t>
            </a:r>
            <a:r>
              <a:rPr lang="en-US" dirty="0" err="1"/>
              <a:t>tetor</a:t>
            </a:r>
            <a:r>
              <a:rPr lang="en-US" dirty="0"/>
              <a:t> 2025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Durrës</a:t>
            </a:r>
            <a:r>
              <a:rPr lang="en-US" dirty="0"/>
              <a:t> me </a:t>
            </a:r>
            <a:r>
              <a:rPr lang="en-US" dirty="0" err="1"/>
              <a:t>pjesëmarrje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gjerë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e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Shqipëria</a:t>
            </a:r>
            <a:r>
              <a:rPr lang="en-US" dirty="0"/>
              <a:t>, </a:t>
            </a:r>
            <a:r>
              <a:rPr lang="en-US" dirty="0" err="1"/>
              <a:t>ku</a:t>
            </a:r>
            <a:r>
              <a:rPr lang="en-US" dirty="0"/>
              <a:t> Maida </a:t>
            </a:r>
            <a:r>
              <a:rPr lang="en-US" dirty="0" err="1"/>
              <a:t>Lozi</a:t>
            </a:r>
            <a:r>
              <a:rPr lang="en-US" dirty="0"/>
              <a:t> u </a:t>
            </a:r>
            <a:r>
              <a:rPr lang="en-US" dirty="0" err="1"/>
              <a:t>shpall</a:t>
            </a:r>
            <a:r>
              <a:rPr lang="en-US" dirty="0"/>
              <a:t> </a:t>
            </a:r>
            <a:r>
              <a:rPr lang="en-US" dirty="0" err="1"/>
              <a:t>sportistja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e </a:t>
            </a:r>
            <a:r>
              <a:rPr lang="en-US" dirty="0" err="1"/>
              <a:t>mirë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femra</a:t>
            </a:r>
            <a:r>
              <a:rPr lang="en-US" dirty="0"/>
              <a:t>, Antonino </a:t>
            </a:r>
            <a:r>
              <a:rPr lang="en-US" dirty="0" err="1"/>
              <a:t>Mullisi</a:t>
            </a:r>
            <a:r>
              <a:rPr lang="en-US" dirty="0"/>
              <a:t> </a:t>
            </a:r>
            <a:r>
              <a:rPr lang="en-US" dirty="0" err="1"/>
              <a:t>sportisti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meshkuj</a:t>
            </a:r>
            <a:r>
              <a:rPr lang="en-US" dirty="0"/>
              <a:t>, </a:t>
            </a:r>
            <a:r>
              <a:rPr lang="en-US" dirty="0" err="1"/>
              <a:t>ndërsa</a:t>
            </a:r>
            <a:r>
              <a:rPr lang="en-US" dirty="0"/>
              <a:t> Klubi “</a:t>
            </a:r>
            <a:r>
              <a:rPr lang="en-US" dirty="0" err="1"/>
              <a:t>Dajti</a:t>
            </a:r>
            <a:r>
              <a:rPr lang="en-US" dirty="0"/>
              <a:t>” u </a:t>
            </a:r>
            <a:r>
              <a:rPr lang="en-US" dirty="0" err="1"/>
              <a:t>vlerësua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klubi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aktivitetit</a:t>
            </a:r>
            <a:r>
              <a:rPr lang="en-US" dirty="0"/>
              <a:t>, duke </a:t>
            </a:r>
            <a:r>
              <a:rPr lang="en-US" dirty="0" err="1"/>
              <a:t>konfirmuar</a:t>
            </a:r>
            <a:r>
              <a:rPr lang="en-US" dirty="0"/>
              <a:t> </a:t>
            </a:r>
            <a:r>
              <a:rPr lang="en-US" dirty="0" err="1"/>
              <a:t>nivelin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perspektivën</a:t>
            </a:r>
            <a:r>
              <a:rPr lang="en-US" dirty="0"/>
              <a:t> e </a:t>
            </a:r>
            <a:r>
              <a:rPr lang="en-US" dirty="0" err="1"/>
              <a:t>peshëngritjes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re </a:t>
            </a:r>
            <a:r>
              <a:rPr lang="en-US" dirty="0" err="1"/>
              <a:t>shqiptare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73" t="29017" r="2101"/>
          <a:stretch/>
        </p:blipFill>
        <p:spPr>
          <a:xfrm>
            <a:off x="4732806" y="3385225"/>
            <a:ext cx="7130974" cy="313322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27376" r="5379" b="14610"/>
          <a:stretch/>
        </p:blipFill>
        <p:spPr>
          <a:xfrm>
            <a:off x="2682335" y="896238"/>
            <a:ext cx="3413665" cy="4797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25106" r="17046" b="8652"/>
          <a:stretch/>
        </p:blipFill>
        <p:spPr>
          <a:xfrm>
            <a:off x="107004" y="885216"/>
            <a:ext cx="2461098" cy="4808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t="5012" r="16543"/>
          <a:stretch/>
        </p:blipFill>
        <p:spPr>
          <a:xfrm>
            <a:off x="6226380" y="1653061"/>
            <a:ext cx="5819237" cy="3784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02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85095" y="1131673"/>
            <a:ext cx="8679915" cy="81433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+mn-lt"/>
              </a:rPr>
              <a:t>Aktivitetet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Ndërkombëtare</a:t>
            </a:r>
            <a:endParaRPr lang="en-US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59237" y="2034746"/>
            <a:ext cx="8673427" cy="3194107"/>
          </a:xfrm>
        </p:spPr>
        <p:txBody>
          <a:bodyPr>
            <a:normAutofit fontScale="92500"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Evropian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rritur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Kishinau</a:t>
            </a:r>
            <a:r>
              <a:rPr lang="en-US" sz="1600" dirty="0"/>
              <a:t>, </a:t>
            </a:r>
            <a:r>
              <a:rPr lang="en-US" sz="1600" dirty="0" err="1"/>
              <a:t>Moldavi</a:t>
            </a:r>
            <a:r>
              <a:rPr lang="en-US" sz="1600" dirty="0"/>
              <a:t> 13 - 21 </a:t>
            </a:r>
            <a:r>
              <a:rPr lang="en-US" sz="1600" dirty="0" err="1"/>
              <a:t>Prill</a:t>
            </a:r>
            <a:r>
              <a:rPr lang="en-US" sz="1600" dirty="0"/>
              <a:t>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Botëror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rinj</a:t>
            </a:r>
            <a:r>
              <a:rPr lang="en-US" sz="1600" dirty="0"/>
              <a:t> (</a:t>
            </a:r>
            <a:r>
              <a:rPr lang="en-US" sz="1600" dirty="0" err="1"/>
              <a:t>Youth+Junior</a:t>
            </a:r>
            <a:r>
              <a:rPr lang="en-US" sz="1600" dirty="0"/>
              <a:t>) </a:t>
            </a:r>
            <a:r>
              <a:rPr lang="en-US" sz="1600" dirty="0" err="1"/>
              <a:t>në</a:t>
            </a:r>
            <a:r>
              <a:rPr lang="en-US" sz="1600" dirty="0"/>
              <a:t> Lima, Peru 30 </a:t>
            </a:r>
            <a:r>
              <a:rPr lang="en-US" sz="1600" dirty="0" err="1"/>
              <a:t>Prill</a:t>
            </a:r>
            <a:r>
              <a:rPr lang="en-US" sz="1600" dirty="0"/>
              <a:t> – 5 Maj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Evropian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Masters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Durrës</a:t>
            </a:r>
            <a:r>
              <a:rPr lang="en-US" sz="1600" dirty="0"/>
              <a:t>, </a:t>
            </a:r>
            <a:r>
              <a:rPr lang="en-US" sz="1600" dirty="0" err="1"/>
              <a:t>Shqipëri</a:t>
            </a:r>
            <a:r>
              <a:rPr lang="en-US" sz="1600" dirty="0"/>
              <a:t> 02 – 10 Maj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Evropian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rinj</a:t>
            </a:r>
            <a:r>
              <a:rPr lang="en-US" sz="1600" dirty="0"/>
              <a:t> (Youth) </a:t>
            </a:r>
            <a:r>
              <a:rPr lang="en-US" sz="1600" dirty="0" err="1"/>
              <a:t>në</a:t>
            </a:r>
            <a:r>
              <a:rPr lang="en-US" sz="1600" dirty="0"/>
              <a:t> Madrid, </a:t>
            </a:r>
            <a:r>
              <a:rPr lang="en-US" sz="1600" dirty="0" err="1"/>
              <a:t>Spanjë</a:t>
            </a:r>
            <a:r>
              <a:rPr lang="en-US" sz="1600" dirty="0"/>
              <a:t> 23 – 30 </a:t>
            </a:r>
            <a:r>
              <a:rPr lang="en-US" sz="1600" dirty="0" err="1"/>
              <a:t>Korrik</a:t>
            </a:r>
            <a:r>
              <a:rPr lang="en-US" sz="1600" dirty="0"/>
              <a:t>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Botëror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rritur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Forde, </a:t>
            </a:r>
            <a:r>
              <a:rPr lang="en-US" sz="1600" dirty="0" err="1"/>
              <a:t>Norvegji</a:t>
            </a:r>
            <a:r>
              <a:rPr lang="en-US" sz="1600" dirty="0"/>
              <a:t> 3-12 </a:t>
            </a:r>
            <a:r>
              <a:rPr lang="en-US" sz="1600" dirty="0" err="1"/>
              <a:t>Tetor</a:t>
            </a:r>
            <a:r>
              <a:rPr lang="en-US" sz="1600" dirty="0"/>
              <a:t>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Kupa</a:t>
            </a:r>
            <a:r>
              <a:rPr lang="en-US" sz="1600" dirty="0"/>
              <a:t> e Open Bosnia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Sarajevë</a:t>
            </a:r>
            <a:r>
              <a:rPr lang="en-US" sz="1600" dirty="0"/>
              <a:t>, Bosnia &amp; Herzegovina 24 – 27 </a:t>
            </a:r>
            <a:r>
              <a:rPr lang="en-US" sz="1600" dirty="0" err="1"/>
              <a:t>Tetor</a:t>
            </a:r>
            <a:r>
              <a:rPr lang="en-US" sz="1600" dirty="0"/>
              <a:t>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Evropian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rinj</a:t>
            </a:r>
            <a:r>
              <a:rPr lang="en-US" sz="1600" dirty="0"/>
              <a:t>(Junior) &amp; U23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Durrës</a:t>
            </a:r>
            <a:r>
              <a:rPr lang="en-US" sz="1600" dirty="0"/>
              <a:t>, </a:t>
            </a:r>
            <a:r>
              <a:rPr lang="en-US" sz="1600" dirty="0" err="1"/>
              <a:t>Shqipëri</a:t>
            </a:r>
            <a:r>
              <a:rPr lang="en-US" sz="1600" dirty="0"/>
              <a:t> 28 </a:t>
            </a:r>
            <a:r>
              <a:rPr lang="en-US" sz="1600" dirty="0" err="1"/>
              <a:t>Tetor</a:t>
            </a:r>
            <a:r>
              <a:rPr lang="en-US" sz="1600" dirty="0"/>
              <a:t> - 4 </a:t>
            </a:r>
            <a:r>
              <a:rPr lang="en-US" sz="1600" dirty="0" err="1"/>
              <a:t>Nëntor</a:t>
            </a:r>
            <a:r>
              <a:rPr lang="en-US" sz="1600" dirty="0"/>
              <a:t>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Ballkanik</a:t>
            </a:r>
            <a:r>
              <a:rPr lang="en-US" sz="1600" dirty="0"/>
              <a:t> (</a:t>
            </a:r>
            <a:r>
              <a:rPr lang="en-US" sz="1600" dirty="0" err="1"/>
              <a:t>Edicioni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Parë</a:t>
            </a:r>
            <a:r>
              <a:rPr lang="en-US" sz="1600" dirty="0"/>
              <a:t>)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rritur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Durrës</a:t>
            </a:r>
            <a:r>
              <a:rPr lang="en-US" sz="1600" dirty="0"/>
              <a:t>, </a:t>
            </a:r>
            <a:r>
              <a:rPr lang="en-US" sz="1600" dirty="0" err="1"/>
              <a:t>Shqipëri</a:t>
            </a:r>
            <a:r>
              <a:rPr lang="en-US" sz="1600" dirty="0"/>
              <a:t> 1-4 </a:t>
            </a:r>
            <a:r>
              <a:rPr lang="en-US" sz="1600" dirty="0" err="1"/>
              <a:t>Dhjetor</a:t>
            </a:r>
            <a:r>
              <a:rPr lang="en-US" sz="1600" dirty="0"/>
              <a:t> 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Kupa e Evropës së Bashkuar në Maltë 6-8 Dhjetor </a:t>
            </a:r>
            <a:r>
              <a:rPr lang="pt-BR" sz="1600" dirty="0" smtClean="0"/>
              <a:t>2025</a:t>
            </a:r>
            <a:endParaRPr lang="en-US" sz="16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/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16" y="4591456"/>
            <a:ext cx="3770412" cy="213035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808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7" y="2349925"/>
            <a:ext cx="3968884" cy="245644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13 - 21 </a:t>
            </a:r>
            <a:r>
              <a:rPr lang="en-US" dirty="0" err="1">
                <a:latin typeface="+mn-lt"/>
              </a:rPr>
              <a:t>Prill</a:t>
            </a:r>
            <a:r>
              <a:rPr lang="en-US" dirty="0">
                <a:latin typeface="+mn-lt"/>
              </a:rPr>
              <a:t> 2025 </a:t>
            </a:r>
            <a:r>
              <a:rPr lang="en-US" dirty="0" err="1" smtClean="0">
                <a:latin typeface="+mn-lt"/>
              </a:rPr>
              <a:t>Kampionati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Evropian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për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të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rritur</a:t>
            </a:r>
            <a:r>
              <a:rPr lang="en-US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r>
              <a:rPr lang="en-US" dirty="0" err="1" smtClean="0">
                <a:latin typeface="+mn-lt"/>
              </a:rPr>
              <a:t>Kishinau</a:t>
            </a:r>
            <a:r>
              <a:rPr lang="en-US" dirty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Moldavi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630" y="-724056"/>
            <a:ext cx="6281873" cy="5248622"/>
          </a:xfrm>
        </p:spPr>
        <p:txBody>
          <a:bodyPr/>
          <a:lstStyle/>
          <a:p>
            <a:r>
              <a:rPr lang="en-US" dirty="0" err="1"/>
              <a:t>Përfaqësuesit</a:t>
            </a:r>
            <a:r>
              <a:rPr lang="en-US" dirty="0"/>
              <a:t> </a:t>
            </a:r>
            <a:r>
              <a:rPr lang="en-US" dirty="0" err="1"/>
              <a:t>shqiptarë</a:t>
            </a:r>
            <a:r>
              <a:rPr lang="en-US" dirty="0"/>
              <a:t> u </a:t>
            </a:r>
            <a:r>
              <a:rPr lang="en-US" dirty="0" err="1"/>
              <a:t>paraqitën</a:t>
            </a:r>
            <a:r>
              <a:rPr lang="en-US" dirty="0"/>
              <a:t> me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lartë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Kampionatin</a:t>
            </a:r>
            <a:r>
              <a:rPr lang="en-US" dirty="0"/>
              <a:t> </a:t>
            </a:r>
            <a:r>
              <a:rPr lang="en-US" dirty="0" err="1"/>
              <a:t>Europian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Rritur</a:t>
            </a:r>
            <a:r>
              <a:rPr lang="en-US" dirty="0"/>
              <a:t>,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Arberi</a:t>
            </a:r>
            <a:r>
              <a:rPr lang="en-US" dirty="0"/>
              <a:t> </a:t>
            </a:r>
            <a:r>
              <a:rPr lang="en-US" dirty="0" err="1"/>
              <a:t>Çerçizi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kategorinë</a:t>
            </a:r>
            <a:r>
              <a:rPr lang="en-US" dirty="0"/>
              <a:t> 73 kg u </a:t>
            </a:r>
            <a:r>
              <a:rPr lang="en-US" dirty="0" err="1"/>
              <a:t>rendit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katërti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shkëputje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pesti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total </a:t>
            </a:r>
            <a:r>
              <a:rPr lang="en-US" dirty="0" err="1"/>
              <a:t>dygarësh</a:t>
            </a:r>
            <a:r>
              <a:rPr lang="en-US" dirty="0"/>
              <a:t> me 316 kg, </a:t>
            </a:r>
            <a:r>
              <a:rPr lang="en-US" dirty="0" err="1"/>
              <a:t>ndërsa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kategorinë</a:t>
            </a:r>
            <a:r>
              <a:rPr lang="en-US" dirty="0"/>
              <a:t> 81 kg Kristi </a:t>
            </a:r>
            <a:r>
              <a:rPr lang="en-US" dirty="0" err="1"/>
              <a:t>Ramadani</a:t>
            </a:r>
            <a:r>
              <a:rPr lang="en-US" dirty="0"/>
              <a:t> </a:t>
            </a:r>
            <a:r>
              <a:rPr lang="en-US" dirty="0" err="1"/>
              <a:t>fitoi</a:t>
            </a:r>
            <a:r>
              <a:rPr lang="en-US" dirty="0"/>
              <a:t> </a:t>
            </a:r>
            <a:r>
              <a:rPr lang="en-US" dirty="0" err="1"/>
              <a:t>dy</a:t>
            </a:r>
            <a:r>
              <a:rPr lang="en-US" dirty="0"/>
              <a:t> </a:t>
            </a:r>
            <a:r>
              <a:rPr lang="en-US" dirty="0" err="1"/>
              <a:t>medalje</a:t>
            </a:r>
            <a:r>
              <a:rPr lang="en-US" dirty="0"/>
              <a:t> </a:t>
            </a:r>
            <a:r>
              <a:rPr lang="en-US" dirty="0" err="1"/>
              <a:t>bronzi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shtytje</a:t>
            </a:r>
            <a:r>
              <a:rPr lang="en-US" dirty="0"/>
              <a:t> (186 kg)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total </a:t>
            </a:r>
            <a:r>
              <a:rPr lang="en-US" dirty="0" err="1"/>
              <a:t>dygarësh</a:t>
            </a:r>
            <a:r>
              <a:rPr lang="en-US" dirty="0"/>
              <a:t> (337 kg),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Erkand</a:t>
            </a:r>
            <a:r>
              <a:rPr lang="en-US" dirty="0"/>
              <a:t> </a:t>
            </a:r>
            <a:r>
              <a:rPr lang="en-US" dirty="0" err="1"/>
              <a:t>Qerimaj</a:t>
            </a:r>
            <a:r>
              <a:rPr lang="en-US" dirty="0"/>
              <a:t> u </a:t>
            </a:r>
            <a:r>
              <a:rPr lang="en-US" dirty="0" err="1"/>
              <a:t>pozicionua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pesti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shtytje</a:t>
            </a:r>
            <a:r>
              <a:rPr lang="en-US" dirty="0"/>
              <a:t> me 183 kg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katërti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total </a:t>
            </a:r>
            <a:r>
              <a:rPr lang="en-US" dirty="0" err="1"/>
              <a:t>dygarësh</a:t>
            </a:r>
            <a:r>
              <a:rPr lang="en-US" dirty="0"/>
              <a:t> me 333 kg, duke </a:t>
            </a:r>
            <a:r>
              <a:rPr lang="en-US" dirty="0" err="1"/>
              <a:t>konfirmuar</a:t>
            </a:r>
            <a:r>
              <a:rPr lang="en-US" dirty="0"/>
              <a:t> </a:t>
            </a:r>
            <a:r>
              <a:rPr lang="en-US" dirty="0" err="1"/>
              <a:t>nivelin</a:t>
            </a:r>
            <a:r>
              <a:rPr lang="en-US" dirty="0"/>
              <a:t> </a:t>
            </a:r>
            <a:r>
              <a:rPr lang="en-US" dirty="0" err="1"/>
              <a:t>konkurrues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 </a:t>
            </a:r>
            <a:r>
              <a:rPr lang="en-US" dirty="0" err="1"/>
              <a:t>shqiptare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arenën</a:t>
            </a:r>
            <a:r>
              <a:rPr lang="en-US" dirty="0"/>
              <a:t> </a:t>
            </a:r>
            <a:r>
              <a:rPr lang="en-US" dirty="0" err="1"/>
              <a:t>europiane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18" y="3443592"/>
            <a:ext cx="4409870" cy="33074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0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r="9870"/>
          <a:stretch/>
        </p:blipFill>
        <p:spPr>
          <a:xfrm>
            <a:off x="262647" y="583661"/>
            <a:ext cx="2662068" cy="5739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18439" b="19292"/>
          <a:stretch/>
        </p:blipFill>
        <p:spPr>
          <a:xfrm>
            <a:off x="3239239" y="243192"/>
            <a:ext cx="4547681" cy="3686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r="1725" b="22861"/>
          <a:stretch/>
        </p:blipFill>
        <p:spPr>
          <a:xfrm>
            <a:off x="3379920" y="4116016"/>
            <a:ext cx="4173166" cy="2638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6" t="6809" r="18254"/>
          <a:stretch/>
        </p:blipFill>
        <p:spPr>
          <a:xfrm>
            <a:off x="8008291" y="428017"/>
            <a:ext cx="4083188" cy="5642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8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298" y="2349925"/>
            <a:ext cx="3949429" cy="24564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30 </a:t>
            </a:r>
            <a:r>
              <a:rPr lang="en-US" sz="3200" dirty="0" err="1">
                <a:latin typeface="+mn-lt"/>
              </a:rPr>
              <a:t>Prill</a:t>
            </a:r>
            <a:r>
              <a:rPr lang="en-US" sz="3200" dirty="0">
                <a:latin typeface="+mn-lt"/>
              </a:rPr>
              <a:t> – 5 Maj 2025 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Botëror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rinj</a:t>
            </a:r>
            <a:r>
              <a:rPr lang="en-US" sz="3200" dirty="0">
                <a:latin typeface="+mn-lt"/>
              </a:rPr>
              <a:t> (</a:t>
            </a:r>
            <a:r>
              <a:rPr lang="en-US" sz="3200" dirty="0" err="1">
                <a:latin typeface="+mn-lt"/>
              </a:rPr>
              <a:t>Youth+Junior</a:t>
            </a:r>
            <a:r>
              <a:rPr lang="en-US" sz="3200" dirty="0">
                <a:latin typeface="+mn-lt"/>
              </a:rPr>
              <a:t>) 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Lima, </a:t>
            </a:r>
            <a:r>
              <a:rPr lang="en-US" sz="3200" dirty="0" smtClean="0">
                <a:latin typeface="+mn-lt"/>
              </a:rPr>
              <a:t>Peru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8175" y="-908882"/>
            <a:ext cx="6281873" cy="5248622"/>
          </a:xfrm>
        </p:spPr>
        <p:txBody>
          <a:bodyPr/>
          <a:lstStyle/>
          <a:p>
            <a:r>
              <a:rPr lang="en-US" dirty="0" err="1"/>
              <a:t>Enkileda</a:t>
            </a:r>
            <a:r>
              <a:rPr lang="en-US" dirty="0"/>
              <a:t> </a:t>
            </a:r>
            <a:r>
              <a:rPr lang="en-US" dirty="0" err="1"/>
              <a:t>Carja</a:t>
            </a:r>
            <a:r>
              <a:rPr lang="en-US" dirty="0"/>
              <a:t> </a:t>
            </a:r>
            <a:r>
              <a:rPr lang="en-US" dirty="0" err="1"/>
              <a:t>përfaqëson</a:t>
            </a:r>
            <a:r>
              <a:rPr lang="en-US" dirty="0"/>
              <a:t> </a:t>
            </a:r>
            <a:r>
              <a:rPr lang="en-US" dirty="0" err="1"/>
              <a:t>Shqipërinë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kategorinë</a:t>
            </a:r>
            <a:r>
              <a:rPr lang="en-US" dirty="0"/>
              <a:t> 64 kg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femra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arriti</a:t>
            </a:r>
            <a:r>
              <a:rPr lang="en-US" dirty="0"/>
              <a:t> </a:t>
            </a:r>
            <a:r>
              <a:rPr lang="en-US" dirty="0" err="1"/>
              <a:t>rezultate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shkëlqyera</a:t>
            </a:r>
            <a:r>
              <a:rPr lang="en-US" dirty="0"/>
              <a:t>, duke </a:t>
            </a:r>
            <a:r>
              <a:rPr lang="en-US" dirty="0" err="1"/>
              <a:t>fituar</a:t>
            </a:r>
            <a:r>
              <a:rPr lang="en-US" dirty="0"/>
              <a:t> </a:t>
            </a:r>
            <a:r>
              <a:rPr lang="en-US" b="1" dirty="0"/>
              <a:t>3 </a:t>
            </a:r>
            <a:r>
              <a:rPr lang="en-US" b="1" dirty="0" err="1"/>
              <a:t>medalje</a:t>
            </a:r>
            <a:r>
              <a:rPr lang="en-US" b="1" dirty="0"/>
              <a:t> </a:t>
            </a:r>
            <a:r>
              <a:rPr lang="en-US" b="1" dirty="0" err="1"/>
              <a:t>ari</a:t>
            </a:r>
            <a:r>
              <a:rPr lang="en-US" dirty="0"/>
              <a:t>: 98 kg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shkëputje</a:t>
            </a:r>
            <a:r>
              <a:rPr lang="en-US" dirty="0"/>
              <a:t>, 115 kg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shtytje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213 kg </a:t>
            </a:r>
            <a:r>
              <a:rPr lang="en-US" dirty="0" err="1"/>
              <a:t>në</a:t>
            </a:r>
            <a:r>
              <a:rPr lang="en-US" dirty="0"/>
              <a:t> total </a:t>
            </a:r>
            <a:r>
              <a:rPr lang="en-US" dirty="0" err="1"/>
              <a:t>dygarësh</a:t>
            </a:r>
            <a:r>
              <a:rPr lang="en-US" dirty="0"/>
              <a:t>. </a:t>
            </a:r>
            <a:r>
              <a:rPr lang="en-US" dirty="0" err="1"/>
              <a:t>Paraqitje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shkëlqyera</a:t>
            </a:r>
            <a:r>
              <a:rPr lang="en-US" dirty="0"/>
              <a:t> </a:t>
            </a:r>
            <a:r>
              <a:rPr lang="en-US" dirty="0" err="1"/>
              <a:t>patën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</a:t>
            </a:r>
            <a:r>
              <a:rPr lang="en-US" dirty="0" err="1"/>
              <a:t>Ertjan</a:t>
            </a:r>
            <a:r>
              <a:rPr lang="en-US" dirty="0"/>
              <a:t> </a:t>
            </a:r>
            <a:r>
              <a:rPr lang="en-US" dirty="0" err="1"/>
              <a:t>Kofsha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Antonino </a:t>
            </a:r>
            <a:r>
              <a:rPr lang="en-US" dirty="0" err="1"/>
              <a:t>Mullisi</a:t>
            </a:r>
            <a:r>
              <a:rPr lang="en-US" dirty="0"/>
              <a:t>,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cilët</a:t>
            </a:r>
            <a:r>
              <a:rPr lang="en-US" dirty="0"/>
              <a:t> u </a:t>
            </a:r>
            <a:r>
              <a:rPr lang="en-US" dirty="0" err="1"/>
              <a:t>renditën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katërt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kategoritë</a:t>
            </a:r>
            <a:r>
              <a:rPr lang="en-US" dirty="0"/>
              <a:t> e </a:t>
            </a:r>
            <a:r>
              <a:rPr lang="en-US" dirty="0" err="1"/>
              <a:t>tyre</a:t>
            </a:r>
            <a:r>
              <a:rPr lang="en-US" dirty="0"/>
              <a:t> </a:t>
            </a:r>
            <a:r>
              <a:rPr lang="en-US" dirty="0" err="1"/>
              <a:t>trupore</a:t>
            </a:r>
            <a:r>
              <a:rPr lang="en-US" dirty="0"/>
              <a:t>, duke </a:t>
            </a:r>
            <a:r>
              <a:rPr lang="en-US" dirty="0" err="1"/>
              <a:t>treguar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lartë</a:t>
            </a:r>
            <a:r>
              <a:rPr lang="en-US" dirty="0"/>
              <a:t> </a:t>
            </a:r>
            <a:r>
              <a:rPr lang="en-US" dirty="0" err="1"/>
              <a:t>konkurrimi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përgatitjeje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21986" r="1028"/>
          <a:stretch/>
        </p:blipFill>
        <p:spPr>
          <a:xfrm>
            <a:off x="5687438" y="3020849"/>
            <a:ext cx="5479916" cy="35710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0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49857" r="13080" b="10780"/>
          <a:stretch/>
        </p:blipFill>
        <p:spPr>
          <a:xfrm>
            <a:off x="1204707" y="4357992"/>
            <a:ext cx="2258390" cy="229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t="20567" r="15390"/>
          <a:stretch/>
        </p:blipFill>
        <p:spPr>
          <a:xfrm>
            <a:off x="214932" y="460970"/>
            <a:ext cx="4237940" cy="3634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 t="27801" r="26315"/>
          <a:stretch/>
        </p:blipFill>
        <p:spPr>
          <a:xfrm>
            <a:off x="4669277" y="634919"/>
            <a:ext cx="3510469" cy="4673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 r="26915"/>
          <a:stretch/>
        </p:blipFill>
        <p:spPr>
          <a:xfrm>
            <a:off x="8396151" y="2797850"/>
            <a:ext cx="3643010" cy="3519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7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19" y="2349925"/>
            <a:ext cx="3852153" cy="245644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02 – 10 Maj 2025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Kampionati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Evropian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për</a:t>
            </a:r>
            <a:r>
              <a:rPr lang="en-US" dirty="0">
                <a:latin typeface="+mn-lt"/>
              </a:rPr>
              <a:t> Masters </a:t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Durrës</a:t>
            </a:r>
            <a:r>
              <a:rPr lang="en-US" dirty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Shqipëri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8175" y="-442255"/>
            <a:ext cx="6281873" cy="5248622"/>
          </a:xfrm>
        </p:spPr>
        <p:txBody>
          <a:bodyPr/>
          <a:lstStyle/>
          <a:p>
            <a:r>
              <a:rPr lang="en-US" dirty="0" err="1"/>
              <a:t>Një</a:t>
            </a:r>
            <a:r>
              <a:rPr lang="en-US" dirty="0"/>
              <a:t> event </a:t>
            </a:r>
            <a:r>
              <a:rPr lang="en-US" dirty="0" err="1"/>
              <a:t>shumë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rëndësishëm</a:t>
            </a:r>
            <a:r>
              <a:rPr lang="en-US" dirty="0"/>
              <a:t> u </a:t>
            </a:r>
            <a:r>
              <a:rPr lang="en-US" dirty="0" err="1"/>
              <a:t>zhvillua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qytetin</a:t>
            </a:r>
            <a:r>
              <a:rPr lang="en-US" dirty="0"/>
              <a:t> e </a:t>
            </a:r>
            <a:r>
              <a:rPr lang="en-US" dirty="0" err="1"/>
              <a:t>Durrësit</a:t>
            </a:r>
            <a:r>
              <a:rPr lang="en-US" dirty="0"/>
              <a:t>,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shumë</a:t>
            </a:r>
            <a:r>
              <a:rPr lang="en-US" dirty="0"/>
              <a:t> </a:t>
            </a:r>
            <a:r>
              <a:rPr lang="en-US" dirty="0" err="1"/>
              <a:t>legjenda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e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bota</a:t>
            </a:r>
            <a:r>
              <a:rPr lang="en-US" dirty="0"/>
              <a:t> </a:t>
            </a:r>
            <a:r>
              <a:rPr lang="en-US" dirty="0" err="1"/>
              <a:t>morën</a:t>
            </a:r>
            <a:r>
              <a:rPr lang="en-US" dirty="0"/>
              <a:t> </a:t>
            </a:r>
            <a:r>
              <a:rPr lang="en-US" dirty="0" err="1"/>
              <a:t>pjesë</a:t>
            </a:r>
            <a:r>
              <a:rPr lang="en-US" dirty="0"/>
              <a:t>. </a:t>
            </a:r>
            <a:r>
              <a:rPr lang="en-US" dirty="0" err="1"/>
              <a:t>Ky</a:t>
            </a:r>
            <a:r>
              <a:rPr lang="en-US" dirty="0"/>
              <a:t> </a:t>
            </a:r>
            <a:r>
              <a:rPr lang="en-US" dirty="0" err="1"/>
              <a:t>aktivitet</a:t>
            </a:r>
            <a:r>
              <a:rPr lang="en-US" dirty="0"/>
              <a:t> </a:t>
            </a:r>
            <a:r>
              <a:rPr lang="en-US" dirty="0" err="1"/>
              <a:t>shënoi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tjetër</a:t>
            </a:r>
            <a:r>
              <a:rPr lang="en-US" dirty="0"/>
              <a:t> </a:t>
            </a:r>
            <a:r>
              <a:rPr lang="en-US" dirty="0" err="1"/>
              <a:t>arritje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suksesshme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Federatën</a:t>
            </a:r>
            <a:r>
              <a:rPr lang="en-US" dirty="0"/>
              <a:t> </a:t>
            </a:r>
            <a:r>
              <a:rPr lang="en-US" dirty="0" err="1"/>
              <a:t>Shqiptare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, duke </a:t>
            </a:r>
            <a:r>
              <a:rPr lang="en-US" dirty="0" err="1"/>
              <a:t>evidentuar</a:t>
            </a:r>
            <a:r>
              <a:rPr lang="en-US" dirty="0"/>
              <a:t> </a:t>
            </a:r>
            <a:r>
              <a:rPr lang="en-US" dirty="0" err="1"/>
              <a:t>përkushtimin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zhvillimin</a:t>
            </a:r>
            <a:r>
              <a:rPr lang="en-US" dirty="0"/>
              <a:t> e </a:t>
            </a:r>
            <a:r>
              <a:rPr lang="en-US" dirty="0" err="1"/>
              <a:t>sportit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promovimin</a:t>
            </a:r>
            <a:r>
              <a:rPr lang="en-US" dirty="0"/>
              <a:t> e </a:t>
            </a:r>
            <a:r>
              <a:rPr lang="en-US" dirty="0" err="1"/>
              <a:t>tij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ndërkombëtar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43" y="3550398"/>
            <a:ext cx="4223912" cy="290204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8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 b="9814"/>
          <a:stretch/>
        </p:blipFill>
        <p:spPr>
          <a:xfrm>
            <a:off x="7115493" y="-252920"/>
            <a:ext cx="464849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5443" y="976298"/>
            <a:ext cx="5776646" cy="117803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Arial" panose="020B0604020202020204" pitchFamily="34" charset="0"/>
              </a:rPr>
              <a:t>F.SH.P</a:t>
            </a:r>
            <a:endParaRPr lang="en-US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85443" y="2342287"/>
            <a:ext cx="5776646" cy="2501562"/>
          </a:xfrm>
        </p:spPr>
        <p:txBody>
          <a:bodyPr>
            <a:no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Gjatë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vitit</a:t>
            </a:r>
            <a:r>
              <a:rPr lang="en-US" dirty="0">
                <a:cs typeface="Arial" panose="020B0604020202020204" pitchFamily="34" charset="0"/>
              </a:rPr>
              <a:t> 2025, </a:t>
            </a:r>
            <a:r>
              <a:rPr lang="en-US" dirty="0" err="1">
                <a:cs typeface="Arial" panose="020B0604020202020204" pitchFamily="34" charset="0"/>
              </a:rPr>
              <a:t>Federata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Shqiptare</a:t>
            </a:r>
            <a:r>
              <a:rPr lang="en-US" dirty="0">
                <a:cs typeface="Arial" panose="020B0604020202020204" pitchFamily="34" charset="0"/>
              </a:rPr>
              <a:t> e </a:t>
            </a:r>
            <a:r>
              <a:rPr lang="en-US" dirty="0" err="1">
                <a:cs typeface="Arial" panose="020B0604020202020204" pitchFamily="34" charset="0"/>
              </a:rPr>
              <a:t>Peshëngritjes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marrë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pjesë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në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shumë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aktivitete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kombëtare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dhe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ndërkombëtare</a:t>
            </a:r>
            <a:r>
              <a:rPr lang="en-US" dirty="0">
                <a:cs typeface="Arial" panose="020B0604020202020204" pitchFamily="34" charset="0"/>
              </a:rPr>
              <a:t>, duke u </a:t>
            </a:r>
            <a:r>
              <a:rPr lang="en-US" dirty="0" err="1">
                <a:cs typeface="Arial" panose="020B0604020202020204" pitchFamily="34" charset="0"/>
              </a:rPr>
              <a:t>dalluar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për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aktivitetin</a:t>
            </a:r>
            <a:r>
              <a:rPr lang="en-US" dirty="0">
                <a:cs typeface="Arial" panose="020B0604020202020204" pitchFamily="34" charset="0"/>
              </a:rPr>
              <a:t> e </a:t>
            </a:r>
            <a:r>
              <a:rPr lang="en-US" dirty="0" err="1">
                <a:cs typeface="Arial" panose="020B0604020202020204" pitchFamily="34" charset="0"/>
              </a:rPr>
              <a:t>saj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lartë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krahasuar</a:t>
            </a:r>
            <a:r>
              <a:rPr lang="en-US" dirty="0">
                <a:cs typeface="Arial" panose="020B0604020202020204" pitchFamily="34" charset="0"/>
              </a:rPr>
              <a:t> me </a:t>
            </a:r>
            <a:r>
              <a:rPr lang="en-US" dirty="0" err="1">
                <a:cs typeface="Arial" panose="020B0604020202020204" pitchFamily="34" charset="0"/>
              </a:rPr>
              <a:t>çdo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federatë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tjetër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en-US" dirty="0" err="1">
                <a:cs typeface="Arial" panose="020B0604020202020204" pitchFamily="34" charset="0"/>
              </a:rPr>
              <a:t>Sportistët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shqiptarë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kanë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përfaqësuar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vendin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në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aktivitete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evropiane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dhe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botërore</a:t>
            </a:r>
            <a:r>
              <a:rPr lang="en-US" dirty="0">
                <a:cs typeface="Arial" panose="020B0604020202020204" pitchFamily="34" charset="0"/>
              </a:rPr>
              <a:t>, duke </a:t>
            </a:r>
            <a:r>
              <a:rPr lang="en-US" dirty="0" err="1">
                <a:cs typeface="Arial" panose="020B0604020202020204" pitchFamily="34" charset="0"/>
              </a:rPr>
              <a:t>treguar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rezultate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shkëlqyera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dhe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përkushtim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të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lartë</a:t>
            </a:r>
            <a:r>
              <a:rPr lang="en-US" dirty="0">
                <a:cs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7" y="2199276"/>
            <a:ext cx="4173166" cy="24564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23 – 30 </a:t>
            </a:r>
            <a:r>
              <a:rPr lang="en-US" sz="3200" dirty="0" err="1">
                <a:latin typeface="+mn-lt"/>
              </a:rPr>
              <a:t>Korrik</a:t>
            </a:r>
            <a:r>
              <a:rPr lang="en-US" sz="3200" dirty="0">
                <a:latin typeface="+mn-lt"/>
              </a:rPr>
              <a:t> 2025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Evropian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rinj</a:t>
            </a:r>
            <a:r>
              <a:rPr lang="en-US" sz="3200" dirty="0">
                <a:latin typeface="+mn-lt"/>
              </a:rPr>
              <a:t> (Youth) </a:t>
            </a:r>
            <a:r>
              <a:rPr lang="en-US" sz="3200" dirty="0" smtClean="0">
                <a:latin typeface="+mn-lt"/>
              </a:rPr>
              <a:t>Madrid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Spanjë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353" y="-772695"/>
            <a:ext cx="6281873" cy="5248622"/>
          </a:xfrm>
        </p:spPr>
        <p:txBody>
          <a:bodyPr/>
          <a:lstStyle/>
          <a:p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eventin</a:t>
            </a:r>
            <a:r>
              <a:rPr lang="en-US" dirty="0"/>
              <a:t> 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rinjve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Madrid, </a:t>
            </a:r>
            <a:r>
              <a:rPr lang="en-US" b="1" dirty="0" err="1"/>
              <a:t>Enkileda</a:t>
            </a:r>
            <a:r>
              <a:rPr lang="en-US" b="1" dirty="0"/>
              <a:t> </a:t>
            </a:r>
            <a:r>
              <a:rPr lang="en-US" b="1" dirty="0" err="1"/>
              <a:t>Carja</a:t>
            </a:r>
            <a:r>
              <a:rPr lang="en-US" dirty="0"/>
              <a:t> </a:t>
            </a:r>
            <a:r>
              <a:rPr lang="en-US" dirty="0" err="1"/>
              <a:t>shkëlqeu</a:t>
            </a:r>
            <a:r>
              <a:rPr lang="en-US" dirty="0"/>
              <a:t> duke </a:t>
            </a:r>
            <a:r>
              <a:rPr lang="en-US" dirty="0" err="1"/>
              <a:t>fituar</a:t>
            </a:r>
            <a:r>
              <a:rPr lang="en-US" dirty="0"/>
              <a:t> </a:t>
            </a:r>
            <a:r>
              <a:rPr lang="en-US" b="1" dirty="0"/>
              <a:t>3 </a:t>
            </a:r>
            <a:r>
              <a:rPr lang="en-US" b="1" dirty="0" err="1"/>
              <a:t>medalje</a:t>
            </a:r>
            <a:r>
              <a:rPr lang="en-US" b="1" dirty="0"/>
              <a:t> </a:t>
            </a:r>
            <a:r>
              <a:rPr lang="en-US" b="1" dirty="0" err="1"/>
              <a:t>ari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duke </a:t>
            </a:r>
            <a:r>
              <a:rPr lang="en-US" dirty="0" err="1"/>
              <a:t>thyer</a:t>
            </a:r>
            <a:r>
              <a:rPr lang="en-US" dirty="0"/>
              <a:t> </a:t>
            </a:r>
            <a:r>
              <a:rPr lang="en-US" b="1" dirty="0"/>
              <a:t>6 </a:t>
            </a:r>
            <a:r>
              <a:rPr lang="en-US" b="1" dirty="0" err="1"/>
              <a:t>rekorde</a:t>
            </a:r>
            <a:r>
              <a:rPr lang="en-US" b="1" dirty="0"/>
              <a:t> </a:t>
            </a:r>
            <a:r>
              <a:rPr lang="en-US" b="1" dirty="0" err="1"/>
              <a:t>evropiane</a:t>
            </a:r>
            <a:r>
              <a:rPr lang="en-US" dirty="0"/>
              <a:t> me 93 kg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shkëputje</a:t>
            </a:r>
            <a:r>
              <a:rPr lang="en-US" dirty="0"/>
              <a:t>, 111 kg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shtytje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204 kg total </a:t>
            </a:r>
            <a:r>
              <a:rPr lang="en-US" dirty="0" err="1"/>
              <a:t>dygarësh</a:t>
            </a:r>
            <a:r>
              <a:rPr lang="en-US" dirty="0"/>
              <a:t>.</a:t>
            </a:r>
            <a:br>
              <a:rPr lang="en-US" dirty="0"/>
            </a:br>
            <a:r>
              <a:rPr lang="en-US" b="1" dirty="0"/>
              <a:t>Maida </a:t>
            </a:r>
            <a:r>
              <a:rPr lang="en-US" b="1" dirty="0" err="1"/>
              <a:t>Lozi</a:t>
            </a:r>
            <a:r>
              <a:rPr lang="en-US" dirty="0"/>
              <a:t> </a:t>
            </a:r>
            <a:r>
              <a:rPr lang="en-US" dirty="0" err="1"/>
              <a:t>garoi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kategorinë</a:t>
            </a:r>
            <a:r>
              <a:rPr lang="en-US" dirty="0"/>
              <a:t> 77 kg, duke u </a:t>
            </a:r>
            <a:r>
              <a:rPr lang="en-US" dirty="0" err="1"/>
              <a:t>renditur</a:t>
            </a:r>
            <a:r>
              <a:rPr lang="en-US" dirty="0"/>
              <a:t> e </a:t>
            </a:r>
            <a:r>
              <a:rPr lang="en-US" dirty="0" err="1"/>
              <a:t>katërta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shkëputje</a:t>
            </a:r>
            <a:r>
              <a:rPr lang="en-US" dirty="0"/>
              <a:t> me 88 kg </a:t>
            </a:r>
            <a:r>
              <a:rPr lang="en-US" dirty="0" err="1"/>
              <a:t>dhe</a:t>
            </a:r>
            <a:r>
              <a:rPr lang="en-US" dirty="0"/>
              <a:t> e </a:t>
            </a:r>
            <a:r>
              <a:rPr lang="en-US" dirty="0" err="1"/>
              <a:t>gjashta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shtytje</a:t>
            </a:r>
            <a:r>
              <a:rPr lang="en-US" dirty="0"/>
              <a:t> me 100 kg,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total </a:t>
            </a:r>
            <a:r>
              <a:rPr lang="en-US" dirty="0" err="1"/>
              <a:t>dygarësh</a:t>
            </a:r>
            <a:r>
              <a:rPr lang="en-US" dirty="0"/>
              <a:t> </a:t>
            </a:r>
            <a:r>
              <a:rPr lang="en-US" dirty="0" err="1"/>
              <a:t>prej</a:t>
            </a:r>
            <a:r>
              <a:rPr lang="en-US" dirty="0"/>
              <a:t> 188 kg.</a:t>
            </a:r>
            <a:br>
              <a:rPr lang="en-US" dirty="0"/>
            </a:br>
            <a:r>
              <a:rPr lang="en-US" dirty="0" err="1"/>
              <a:t>Kjo</a:t>
            </a:r>
            <a:r>
              <a:rPr lang="en-US" dirty="0"/>
              <a:t> </a:t>
            </a:r>
            <a:r>
              <a:rPr lang="en-US" dirty="0" err="1"/>
              <a:t>ishte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b="1" dirty="0" err="1"/>
              <a:t>arritje</a:t>
            </a:r>
            <a:r>
              <a:rPr lang="en-US" b="1" dirty="0"/>
              <a:t> e </a:t>
            </a:r>
            <a:r>
              <a:rPr lang="en-US" b="1" dirty="0" err="1"/>
              <a:t>madhe</a:t>
            </a:r>
            <a:r>
              <a:rPr lang="en-US" b="1" dirty="0"/>
              <a:t> jo </a:t>
            </a:r>
            <a:r>
              <a:rPr lang="en-US" b="1" dirty="0" err="1"/>
              <a:t>vetëm</a:t>
            </a:r>
            <a:r>
              <a:rPr lang="en-US" b="1" dirty="0"/>
              <a:t> </a:t>
            </a:r>
            <a:r>
              <a:rPr lang="en-US" b="1" dirty="0" err="1"/>
              <a:t>për</a:t>
            </a:r>
            <a:r>
              <a:rPr lang="en-US" b="1" dirty="0"/>
              <a:t> </a:t>
            </a:r>
            <a:r>
              <a:rPr lang="en-US" b="1" dirty="0" err="1"/>
              <a:t>Federatën</a:t>
            </a:r>
            <a:r>
              <a:rPr lang="en-US" b="1" dirty="0"/>
              <a:t> </a:t>
            </a:r>
            <a:r>
              <a:rPr lang="en-US" b="1" dirty="0" err="1"/>
              <a:t>Shqiptare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Peshëngritjes</a:t>
            </a:r>
            <a:r>
              <a:rPr lang="en-US" b="1" dirty="0"/>
              <a:t>,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edhe</a:t>
            </a:r>
            <a:r>
              <a:rPr lang="en-US" b="1" dirty="0"/>
              <a:t> </a:t>
            </a:r>
            <a:r>
              <a:rPr lang="en-US" b="1" dirty="0" err="1"/>
              <a:t>për</a:t>
            </a:r>
            <a:r>
              <a:rPr lang="en-US" b="1" dirty="0"/>
              <a:t> </a:t>
            </a:r>
            <a:r>
              <a:rPr lang="en-US" b="1" dirty="0" err="1"/>
              <a:t>Shqipërinë</a:t>
            </a:r>
            <a:r>
              <a:rPr lang="en-US" dirty="0"/>
              <a:t>, duke </a:t>
            </a:r>
            <a:r>
              <a:rPr lang="en-US" dirty="0" err="1"/>
              <a:t>treguar</a:t>
            </a:r>
            <a:r>
              <a:rPr lang="en-US" dirty="0"/>
              <a:t> </a:t>
            </a:r>
            <a:r>
              <a:rPr lang="en-US" dirty="0" err="1"/>
              <a:t>forcën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talentin</a:t>
            </a:r>
            <a:r>
              <a:rPr lang="en-US" dirty="0"/>
              <a:t> e </a:t>
            </a:r>
            <a:r>
              <a:rPr lang="en-US" dirty="0" err="1"/>
              <a:t>sportistëve</a:t>
            </a:r>
            <a:r>
              <a:rPr lang="en-US" dirty="0"/>
              <a:t> </a:t>
            </a:r>
            <a:r>
              <a:rPr lang="en-US" dirty="0" err="1"/>
              <a:t>shqiptarë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arenën</a:t>
            </a:r>
            <a:r>
              <a:rPr lang="en-US" dirty="0"/>
              <a:t> </a:t>
            </a:r>
            <a:r>
              <a:rPr lang="en-US" dirty="0" err="1"/>
              <a:t>europiane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72" y="3829572"/>
            <a:ext cx="4280171" cy="285344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9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6074" r="34338" b="645"/>
          <a:stretch/>
        </p:blipFill>
        <p:spPr>
          <a:xfrm>
            <a:off x="214009" y="175097"/>
            <a:ext cx="3636048" cy="3774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t="28086" r="14759" b="19858"/>
          <a:stretch/>
        </p:blipFill>
        <p:spPr>
          <a:xfrm>
            <a:off x="6254885" y="277237"/>
            <a:ext cx="3142034" cy="3570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8" t="9358" r="26980" b="12831"/>
          <a:stretch/>
        </p:blipFill>
        <p:spPr>
          <a:xfrm>
            <a:off x="8570068" y="3253902"/>
            <a:ext cx="3083668" cy="3268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3" t="32766" r="21190" b="14894"/>
          <a:stretch/>
        </p:blipFill>
        <p:spPr>
          <a:xfrm>
            <a:off x="2932888" y="2971800"/>
            <a:ext cx="3035031" cy="3589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6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110" y="2199276"/>
            <a:ext cx="4231532" cy="245644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3-12 </a:t>
            </a:r>
            <a:r>
              <a:rPr lang="en-US" sz="3200" dirty="0" err="1">
                <a:latin typeface="+mn-lt"/>
              </a:rPr>
              <a:t>Tetor</a:t>
            </a:r>
            <a:r>
              <a:rPr lang="en-US" sz="3200" dirty="0">
                <a:latin typeface="+mn-lt"/>
              </a:rPr>
              <a:t> 2025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Botëror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rritur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Forde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Norvegji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264" y="-1074252"/>
            <a:ext cx="6281873" cy="5248622"/>
          </a:xfrm>
        </p:spPr>
        <p:txBody>
          <a:bodyPr/>
          <a:lstStyle/>
          <a:p>
            <a:r>
              <a:rPr lang="en-US"/>
              <a:t>Në</a:t>
            </a:r>
            <a:r>
              <a:rPr lang="en-US" dirty="0"/>
              <a:t> </a:t>
            </a:r>
            <a:r>
              <a:rPr lang="en-US" dirty="0" err="1"/>
              <a:t>Kampionatin</a:t>
            </a:r>
            <a:r>
              <a:rPr lang="en-US" dirty="0"/>
              <a:t> </a:t>
            </a:r>
            <a:r>
              <a:rPr lang="en-US" dirty="0" err="1"/>
              <a:t>Botëror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zhvilluar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Forde, </a:t>
            </a:r>
            <a:r>
              <a:rPr lang="en-US" dirty="0" err="1"/>
              <a:t>Norvegji</a:t>
            </a:r>
            <a:r>
              <a:rPr lang="en-US" dirty="0"/>
              <a:t>, </a:t>
            </a:r>
            <a:r>
              <a:rPr lang="en-US" dirty="0" err="1"/>
              <a:t>Shqipëria</a:t>
            </a:r>
            <a:r>
              <a:rPr lang="en-US" dirty="0"/>
              <a:t> u </a:t>
            </a:r>
            <a:r>
              <a:rPr lang="en-US" dirty="0" err="1"/>
              <a:t>përfaqësua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sportistë</a:t>
            </a:r>
            <a:r>
              <a:rPr lang="en-US" dirty="0"/>
              <a:t> </a:t>
            </a:r>
            <a:r>
              <a:rPr lang="en-US" dirty="0" err="1"/>
              <a:t>elitarë</a:t>
            </a:r>
            <a:r>
              <a:rPr lang="en-US" dirty="0"/>
              <a:t>: </a:t>
            </a:r>
            <a:r>
              <a:rPr lang="en-US" b="1" dirty="0" err="1"/>
              <a:t>Erkand</a:t>
            </a:r>
            <a:r>
              <a:rPr lang="en-US" b="1" dirty="0"/>
              <a:t> </a:t>
            </a:r>
            <a:r>
              <a:rPr lang="en-US" b="1" dirty="0" err="1"/>
              <a:t>Qerimaj</a:t>
            </a:r>
            <a:r>
              <a:rPr lang="en-US" b="1" dirty="0"/>
              <a:t>, </a:t>
            </a:r>
            <a:r>
              <a:rPr lang="en-US" b="1" dirty="0" err="1"/>
              <a:t>Briken</a:t>
            </a:r>
            <a:r>
              <a:rPr lang="en-US" b="1" dirty="0"/>
              <a:t> </a:t>
            </a:r>
            <a:r>
              <a:rPr lang="en-US" b="1" dirty="0" err="1"/>
              <a:t>Calja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</a:t>
            </a:r>
            <a:r>
              <a:rPr lang="en-US" b="1" dirty="0" err="1"/>
              <a:t>Ertjan</a:t>
            </a:r>
            <a:r>
              <a:rPr lang="en-US" b="1" dirty="0"/>
              <a:t> </a:t>
            </a:r>
            <a:r>
              <a:rPr lang="en-US" b="1" dirty="0" err="1"/>
              <a:t>Kofsha</a:t>
            </a:r>
            <a:r>
              <a:rPr lang="en-US" dirty="0"/>
              <a:t>.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treguan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paraqitje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denjë</a:t>
            </a:r>
            <a:r>
              <a:rPr lang="en-US" dirty="0"/>
              <a:t>, </a:t>
            </a:r>
            <a:r>
              <a:rPr lang="en-US" dirty="0" err="1"/>
              <a:t>ndërsa</a:t>
            </a:r>
            <a:r>
              <a:rPr lang="en-US" dirty="0"/>
              <a:t> </a:t>
            </a:r>
            <a:r>
              <a:rPr lang="en-US" b="1" dirty="0" err="1"/>
              <a:t>Ertjan</a:t>
            </a:r>
            <a:r>
              <a:rPr lang="en-US" b="1" dirty="0"/>
              <a:t> </a:t>
            </a:r>
            <a:r>
              <a:rPr lang="en-US" b="1" dirty="0" err="1"/>
              <a:t>Kofsha</a:t>
            </a:r>
            <a:r>
              <a:rPr lang="en-US" dirty="0"/>
              <a:t> </a:t>
            </a:r>
            <a:r>
              <a:rPr lang="en-US" dirty="0" err="1"/>
              <a:t>spikati</a:t>
            </a:r>
            <a:r>
              <a:rPr lang="en-US" dirty="0"/>
              <a:t> duke </a:t>
            </a:r>
            <a:r>
              <a:rPr lang="en-US" dirty="0" err="1"/>
              <a:t>thyer</a:t>
            </a:r>
            <a:r>
              <a:rPr lang="en-US" dirty="0"/>
              <a:t> </a:t>
            </a:r>
            <a:r>
              <a:rPr lang="en-US" b="1" dirty="0" err="1"/>
              <a:t>një</a:t>
            </a:r>
            <a:r>
              <a:rPr lang="en-US" b="1" dirty="0"/>
              <a:t> </a:t>
            </a:r>
            <a:r>
              <a:rPr lang="en-US" b="1" dirty="0" err="1"/>
              <a:t>rekord</a:t>
            </a:r>
            <a:r>
              <a:rPr lang="en-US" b="1" dirty="0"/>
              <a:t> </a:t>
            </a:r>
            <a:r>
              <a:rPr lang="en-US" b="1" dirty="0" err="1"/>
              <a:t>evropian</a:t>
            </a:r>
            <a:r>
              <a:rPr lang="en-US" dirty="0"/>
              <a:t>, duke </a:t>
            </a:r>
            <a:r>
              <a:rPr lang="en-US" dirty="0" err="1"/>
              <a:t>treguar</a:t>
            </a:r>
            <a:r>
              <a:rPr lang="en-US" dirty="0"/>
              <a:t> </a:t>
            </a:r>
            <a:r>
              <a:rPr lang="en-US" dirty="0" err="1"/>
              <a:t>fuqinë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potencialin</a:t>
            </a:r>
            <a:r>
              <a:rPr lang="en-US" dirty="0"/>
              <a:t> e </a:t>
            </a:r>
            <a:r>
              <a:rPr lang="en-US" dirty="0" err="1"/>
              <a:t>jashtëzakonshëm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 </a:t>
            </a:r>
            <a:r>
              <a:rPr lang="en-US" dirty="0" err="1"/>
              <a:t>shqiptare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skenën</a:t>
            </a:r>
            <a:r>
              <a:rPr lang="en-US" dirty="0"/>
              <a:t> </a:t>
            </a:r>
            <a:r>
              <a:rPr lang="en-US" dirty="0" err="1"/>
              <a:t>ndërkombëtare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34185" r="15178"/>
          <a:stretch/>
        </p:blipFill>
        <p:spPr>
          <a:xfrm>
            <a:off x="5441877" y="2971800"/>
            <a:ext cx="5929260" cy="34825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7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23405" r="9843"/>
          <a:stretch/>
        </p:blipFill>
        <p:spPr>
          <a:xfrm>
            <a:off x="218669" y="257782"/>
            <a:ext cx="3497297" cy="4178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19007"/>
          <a:stretch/>
        </p:blipFill>
        <p:spPr>
          <a:xfrm>
            <a:off x="7727142" y="1643975"/>
            <a:ext cx="4306378" cy="4888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9" t="19574" r="22702" b="11631"/>
          <a:stretch/>
        </p:blipFill>
        <p:spPr>
          <a:xfrm>
            <a:off x="4075889" y="953308"/>
            <a:ext cx="3337793" cy="4534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54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88" y="2359653"/>
            <a:ext cx="4046705" cy="245644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24 – 27 </a:t>
            </a:r>
            <a:r>
              <a:rPr lang="en-US" dirty="0" err="1">
                <a:latin typeface="+mn-lt"/>
              </a:rPr>
              <a:t>Tetor</a:t>
            </a:r>
            <a:r>
              <a:rPr lang="en-US" dirty="0">
                <a:latin typeface="+mn-lt"/>
              </a:rPr>
              <a:t> 2025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Kupa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e Open Bosnia 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Sarajevë</a:t>
            </a:r>
            <a:r>
              <a:rPr lang="en-US" dirty="0">
                <a:latin typeface="+mn-lt"/>
              </a:rPr>
              <a:t>, Bosnia &amp; </a:t>
            </a:r>
            <a:r>
              <a:rPr lang="en-US" dirty="0" smtClean="0">
                <a:latin typeface="+mn-lt"/>
              </a:rPr>
              <a:t>Herzegovina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358" y="-575943"/>
            <a:ext cx="6281873" cy="5248622"/>
          </a:xfrm>
        </p:spPr>
        <p:txBody>
          <a:bodyPr/>
          <a:lstStyle/>
          <a:p>
            <a:r>
              <a:rPr lang="en-US" dirty="0" err="1"/>
              <a:t>Ekipi</a:t>
            </a:r>
            <a:r>
              <a:rPr lang="en-US" dirty="0"/>
              <a:t> </a:t>
            </a:r>
            <a:r>
              <a:rPr lang="en-US" dirty="0" err="1"/>
              <a:t>shqiptar</a:t>
            </a:r>
            <a:r>
              <a:rPr lang="en-US" dirty="0"/>
              <a:t> </a:t>
            </a:r>
            <a:r>
              <a:rPr lang="en-US" dirty="0" err="1"/>
              <a:t>shënoi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sukses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jashtëzakonshëm</a:t>
            </a:r>
            <a:r>
              <a:rPr lang="en-US" dirty="0"/>
              <a:t>: </a:t>
            </a:r>
            <a:r>
              <a:rPr lang="en-US" b="1" dirty="0" err="1"/>
              <a:t>Këjdi</a:t>
            </a:r>
            <a:r>
              <a:rPr lang="en-US" b="1" dirty="0"/>
              <a:t> </a:t>
            </a:r>
            <a:r>
              <a:rPr lang="en-US" b="1" dirty="0" err="1"/>
              <a:t>Tafani</a:t>
            </a:r>
            <a:r>
              <a:rPr lang="en-US" b="1" dirty="0"/>
              <a:t>, Kristi </a:t>
            </a:r>
            <a:r>
              <a:rPr lang="en-US" b="1" dirty="0" err="1"/>
              <a:t>Muca</a:t>
            </a:r>
            <a:r>
              <a:rPr lang="en-US" b="1" dirty="0"/>
              <a:t>, Alban </a:t>
            </a:r>
            <a:r>
              <a:rPr lang="en-US" b="1" dirty="0" err="1"/>
              <a:t>Hoxha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Franko </a:t>
            </a:r>
            <a:r>
              <a:rPr lang="en-US" b="1" dirty="0" err="1"/>
              <a:t>Ferra</a:t>
            </a:r>
            <a:r>
              <a:rPr lang="en-US" b="1" dirty="0"/>
              <a:t> u </a:t>
            </a:r>
            <a:r>
              <a:rPr lang="en-US" b="1" dirty="0" err="1"/>
              <a:t>shpallën</a:t>
            </a:r>
            <a:r>
              <a:rPr lang="en-US" b="1" dirty="0"/>
              <a:t> </a:t>
            </a:r>
            <a:r>
              <a:rPr lang="en-US" b="1" dirty="0" err="1"/>
              <a:t>kampionë</a:t>
            </a:r>
            <a:r>
              <a:rPr lang="en-US" dirty="0"/>
              <a:t>, </a:t>
            </a:r>
            <a:r>
              <a:rPr lang="en-US" dirty="0" err="1"/>
              <a:t>ndërsa</a:t>
            </a:r>
            <a:r>
              <a:rPr lang="en-US" dirty="0"/>
              <a:t> </a:t>
            </a:r>
            <a:r>
              <a:rPr lang="en-US" b="1" dirty="0" err="1"/>
              <a:t>Bojken</a:t>
            </a:r>
            <a:r>
              <a:rPr lang="en-US" b="1" dirty="0"/>
              <a:t> </a:t>
            </a:r>
            <a:r>
              <a:rPr lang="en-US" b="1" dirty="0" err="1"/>
              <a:t>Cela</a:t>
            </a:r>
            <a:r>
              <a:rPr lang="en-US" dirty="0"/>
              <a:t> </a:t>
            </a:r>
            <a:r>
              <a:rPr lang="en-US" dirty="0" err="1"/>
              <a:t>ishte</a:t>
            </a:r>
            <a:r>
              <a:rPr lang="en-US" dirty="0"/>
              <a:t> </a:t>
            </a:r>
            <a:r>
              <a:rPr lang="en-US" dirty="0" err="1"/>
              <a:t>nënkampion</a:t>
            </a:r>
            <a:r>
              <a:rPr lang="en-US" dirty="0"/>
              <a:t>. </a:t>
            </a:r>
            <a:r>
              <a:rPr lang="en-US" dirty="0" err="1"/>
              <a:t>Sportisti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u </a:t>
            </a:r>
            <a:r>
              <a:rPr lang="en-US" dirty="0" err="1"/>
              <a:t>shpall</a:t>
            </a:r>
            <a:r>
              <a:rPr lang="en-US" dirty="0"/>
              <a:t> </a:t>
            </a:r>
            <a:r>
              <a:rPr lang="en-US" b="1" dirty="0"/>
              <a:t>Alban </a:t>
            </a:r>
            <a:r>
              <a:rPr lang="en-US" b="1" dirty="0" err="1"/>
              <a:t>Hoxha</a:t>
            </a:r>
            <a:r>
              <a:rPr lang="en-US" dirty="0"/>
              <a:t>,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Shqipëria</a:t>
            </a:r>
            <a:r>
              <a:rPr lang="en-US" dirty="0"/>
              <a:t> </a:t>
            </a:r>
            <a:r>
              <a:rPr lang="en-US" dirty="0" err="1"/>
              <a:t>mori</a:t>
            </a:r>
            <a:r>
              <a:rPr lang="en-US" dirty="0"/>
              <a:t> </a:t>
            </a:r>
            <a:r>
              <a:rPr lang="en-US" b="1" dirty="0" err="1"/>
              <a:t>kupën</a:t>
            </a:r>
            <a:r>
              <a:rPr lang="en-US" b="1" dirty="0"/>
              <a:t> e </a:t>
            </a:r>
            <a:r>
              <a:rPr lang="en-US" b="1" dirty="0" err="1"/>
              <a:t>ekipit</a:t>
            </a:r>
            <a:r>
              <a:rPr lang="en-US" dirty="0"/>
              <a:t>, duke </a:t>
            </a:r>
            <a:r>
              <a:rPr lang="en-US" dirty="0" err="1"/>
              <a:t>lënë</a:t>
            </a:r>
            <a:r>
              <a:rPr lang="en-US" dirty="0"/>
              <a:t> </a:t>
            </a:r>
            <a:r>
              <a:rPr lang="en-US" dirty="0" err="1"/>
              <a:t>Kroacinë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Bosnjën</a:t>
            </a:r>
            <a:r>
              <a:rPr lang="en-US" dirty="0"/>
              <a:t> pas me </a:t>
            </a:r>
            <a:r>
              <a:rPr lang="en-US" b="1" dirty="0"/>
              <a:t>15 </a:t>
            </a:r>
            <a:r>
              <a:rPr lang="en-US" b="1" dirty="0" err="1"/>
              <a:t>medalje</a:t>
            </a:r>
            <a:r>
              <a:rPr lang="en-US" b="1" dirty="0"/>
              <a:t> </a:t>
            </a:r>
            <a:r>
              <a:rPr lang="en-US" b="1" dirty="0" err="1"/>
              <a:t>ari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total.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7" r="1595"/>
          <a:stretch/>
        </p:blipFill>
        <p:spPr>
          <a:xfrm>
            <a:off x="7135698" y="2992627"/>
            <a:ext cx="3068617" cy="36469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2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307"/>
          <a:stretch/>
        </p:blipFill>
        <p:spPr>
          <a:xfrm>
            <a:off x="4484451" y="3134451"/>
            <a:ext cx="7480569" cy="3551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20360" r="14589" b="15077"/>
          <a:stretch/>
        </p:blipFill>
        <p:spPr>
          <a:xfrm>
            <a:off x="6507804" y="298777"/>
            <a:ext cx="4423651" cy="3159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30780" r="2840" b="17589"/>
          <a:stretch/>
        </p:blipFill>
        <p:spPr>
          <a:xfrm>
            <a:off x="393970" y="298777"/>
            <a:ext cx="4766553" cy="3540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26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7" y="2349925"/>
            <a:ext cx="4114800" cy="24564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28 </a:t>
            </a:r>
            <a:r>
              <a:rPr lang="en-US" sz="3200" dirty="0" err="1">
                <a:latin typeface="+mn-lt"/>
              </a:rPr>
              <a:t>Tetor</a:t>
            </a:r>
            <a:r>
              <a:rPr lang="en-US" sz="3200" dirty="0">
                <a:latin typeface="+mn-lt"/>
              </a:rPr>
              <a:t> - 4 </a:t>
            </a:r>
            <a:r>
              <a:rPr lang="en-US" sz="3200" dirty="0" err="1">
                <a:latin typeface="+mn-lt"/>
              </a:rPr>
              <a:t>Nëntor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2025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Evropian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rinj</a:t>
            </a:r>
            <a:r>
              <a:rPr lang="en-US" sz="3200" dirty="0">
                <a:latin typeface="+mn-lt"/>
              </a:rPr>
              <a:t>(Junior) &amp; </a:t>
            </a:r>
            <a:r>
              <a:rPr lang="en-US" sz="3200" dirty="0" smtClean="0">
                <a:latin typeface="+mn-lt"/>
              </a:rPr>
              <a:t>U23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Durrës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Shqipëri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817" y="-1093708"/>
            <a:ext cx="6281873" cy="5248622"/>
          </a:xfrm>
        </p:spPr>
        <p:txBody>
          <a:bodyPr/>
          <a:lstStyle/>
          <a:p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aktivitetet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rëndësishme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FShP</a:t>
            </a:r>
            <a:r>
              <a:rPr lang="en-US" dirty="0"/>
              <a:t> </a:t>
            </a:r>
            <a:r>
              <a:rPr lang="en-US" dirty="0" err="1"/>
              <a:t>ishte</a:t>
            </a:r>
            <a:r>
              <a:rPr lang="en-US" dirty="0"/>
              <a:t> </a:t>
            </a:r>
            <a:r>
              <a:rPr lang="en-US" b="1" dirty="0" err="1"/>
              <a:t>organizimi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Kampionatit</a:t>
            </a:r>
            <a:r>
              <a:rPr lang="en-US" b="1" dirty="0"/>
              <a:t> </a:t>
            </a:r>
            <a:r>
              <a:rPr lang="en-US" b="1" dirty="0" err="1"/>
              <a:t>Evropian</a:t>
            </a:r>
            <a:r>
              <a:rPr lang="en-US" b="1" dirty="0"/>
              <a:t> </a:t>
            </a:r>
            <a:r>
              <a:rPr lang="en-US" b="1" dirty="0" err="1"/>
              <a:t>për</a:t>
            </a:r>
            <a:r>
              <a:rPr lang="en-US" b="1" dirty="0"/>
              <a:t> </a:t>
            </a:r>
            <a:r>
              <a:rPr lang="en-US" b="1" dirty="0" err="1"/>
              <a:t>grupmoshat</a:t>
            </a:r>
            <a:r>
              <a:rPr lang="en-US" b="1" dirty="0"/>
              <a:t> e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rinjve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U23</a:t>
            </a:r>
            <a:r>
              <a:rPr lang="en-US" dirty="0"/>
              <a:t>. </a:t>
            </a:r>
            <a:r>
              <a:rPr lang="en-US" dirty="0" err="1"/>
              <a:t>Ceremonia</a:t>
            </a:r>
            <a:r>
              <a:rPr lang="en-US" dirty="0"/>
              <a:t> e </a:t>
            </a:r>
            <a:r>
              <a:rPr lang="en-US" dirty="0" err="1"/>
              <a:t>hapjes</a:t>
            </a:r>
            <a:r>
              <a:rPr lang="en-US" dirty="0"/>
              <a:t>, </a:t>
            </a:r>
            <a:r>
              <a:rPr lang="en-US" dirty="0" err="1"/>
              <a:t>mbajtur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b="1" dirty="0" err="1"/>
              <a:t>Pallatin</a:t>
            </a:r>
            <a:r>
              <a:rPr lang="en-US" b="1" dirty="0"/>
              <a:t> e </a:t>
            </a:r>
            <a:r>
              <a:rPr lang="en-US" b="1" dirty="0" err="1"/>
              <a:t>Sportit</a:t>
            </a:r>
            <a:r>
              <a:rPr lang="en-US" b="1" dirty="0"/>
              <a:t> “</a:t>
            </a:r>
            <a:r>
              <a:rPr lang="en-US" b="1" dirty="0" err="1"/>
              <a:t>Ramazan</a:t>
            </a:r>
            <a:r>
              <a:rPr lang="en-US" b="1" dirty="0"/>
              <a:t> </a:t>
            </a:r>
            <a:r>
              <a:rPr lang="en-US" b="1" dirty="0" err="1"/>
              <a:t>Njala</a:t>
            </a:r>
            <a:r>
              <a:rPr lang="en-US" b="1" dirty="0"/>
              <a:t>”</a:t>
            </a:r>
            <a:r>
              <a:rPr lang="en-US" dirty="0"/>
              <a:t>, </a:t>
            </a:r>
            <a:r>
              <a:rPr lang="en-US" dirty="0" err="1"/>
              <a:t>ishte</a:t>
            </a:r>
            <a:r>
              <a:rPr lang="en-US" dirty="0"/>
              <a:t> </a:t>
            </a:r>
            <a:r>
              <a:rPr lang="en-US" b="1" dirty="0" err="1"/>
              <a:t>magjepëse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e </a:t>
            </a:r>
            <a:r>
              <a:rPr lang="en-US" b="1" dirty="0" err="1"/>
              <a:t>organizuar</a:t>
            </a:r>
            <a:r>
              <a:rPr lang="en-US" b="1" dirty="0"/>
              <a:t> </a:t>
            </a:r>
            <a:r>
              <a:rPr lang="en-US" b="1" dirty="0" err="1"/>
              <a:t>në</a:t>
            </a:r>
            <a:r>
              <a:rPr lang="en-US" b="1" dirty="0"/>
              <a:t> </a:t>
            </a:r>
            <a:r>
              <a:rPr lang="en-US" b="1" dirty="0" err="1"/>
              <a:t>detaje</a:t>
            </a:r>
            <a:r>
              <a:rPr lang="en-US" dirty="0"/>
              <a:t>, me </a:t>
            </a:r>
            <a:r>
              <a:rPr lang="en-US" dirty="0" err="1"/>
              <a:t>praninë</a:t>
            </a:r>
            <a:r>
              <a:rPr lang="en-US" dirty="0"/>
              <a:t> 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figurave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EWF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b="1" dirty="0" err="1"/>
              <a:t>Presidentit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KOKSH, z. Fidel </a:t>
            </a:r>
            <a:r>
              <a:rPr lang="en-US" b="1" dirty="0" err="1"/>
              <a:t>Ylli</a:t>
            </a:r>
            <a:r>
              <a:rPr lang="en-US" dirty="0"/>
              <a:t>, duke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dhënë</a:t>
            </a:r>
            <a:r>
              <a:rPr lang="en-US" dirty="0"/>
              <a:t> </a:t>
            </a:r>
            <a:r>
              <a:rPr lang="en-US" dirty="0" err="1"/>
              <a:t>eventit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dimension </a:t>
            </a:r>
            <a:r>
              <a:rPr lang="en-US" dirty="0" err="1"/>
              <a:t>ndërkombëtar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solemnitet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veçantë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0" r="16178"/>
          <a:stretch/>
        </p:blipFill>
        <p:spPr>
          <a:xfrm>
            <a:off x="6871943" y="2982582"/>
            <a:ext cx="3419921" cy="364757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7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6" y="3589506"/>
            <a:ext cx="4590435" cy="3060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14" y="135247"/>
            <a:ext cx="4670106" cy="307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0" y="135247"/>
            <a:ext cx="4572811" cy="307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49" y="3589506"/>
            <a:ext cx="4526971" cy="3060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83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7" y="2349925"/>
            <a:ext cx="4114800" cy="24564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28 </a:t>
            </a:r>
            <a:r>
              <a:rPr lang="en-US" sz="3200" dirty="0" err="1">
                <a:latin typeface="+mn-lt"/>
              </a:rPr>
              <a:t>Tetor</a:t>
            </a:r>
            <a:r>
              <a:rPr lang="en-US" sz="3200" dirty="0">
                <a:latin typeface="+mn-lt"/>
              </a:rPr>
              <a:t> - 4 </a:t>
            </a:r>
            <a:r>
              <a:rPr lang="en-US" sz="3200" dirty="0" err="1">
                <a:latin typeface="+mn-lt"/>
              </a:rPr>
              <a:t>Nëntor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2025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Evropian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rinj</a:t>
            </a:r>
            <a:r>
              <a:rPr lang="en-US" sz="3200" dirty="0">
                <a:latin typeface="+mn-lt"/>
              </a:rPr>
              <a:t>(Junior) &amp; </a:t>
            </a:r>
            <a:r>
              <a:rPr lang="en-US" sz="3200" dirty="0" smtClean="0">
                <a:latin typeface="+mn-lt"/>
              </a:rPr>
              <a:t>U23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Durrës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Shqipëri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817" y="-1093708"/>
            <a:ext cx="6281873" cy="5248622"/>
          </a:xfrm>
        </p:spPr>
        <p:txBody>
          <a:bodyPr/>
          <a:lstStyle/>
          <a:p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Kampionatin</a:t>
            </a:r>
            <a:r>
              <a:rPr lang="en-US" dirty="0"/>
              <a:t> </a:t>
            </a:r>
            <a:r>
              <a:rPr lang="en-US" dirty="0" err="1"/>
              <a:t>Evropian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rinj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U23, </a:t>
            </a:r>
            <a:r>
              <a:rPr lang="en-US" b="1" dirty="0" err="1"/>
              <a:t>Shqipëria</a:t>
            </a:r>
            <a:r>
              <a:rPr lang="en-US" b="1" dirty="0"/>
              <a:t> </a:t>
            </a:r>
            <a:r>
              <a:rPr lang="en-US" b="1" dirty="0" err="1"/>
              <a:t>doli</a:t>
            </a:r>
            <a:r>
              <a:rPr lang="en-US" b="1" dirty="0"/>
              <a:t> </a:t>
            </a:r>
            <a:r>
              <a:rPr lang="en-US" b="1" dirty="0" err="1"/>
              <a:t>në</a:t>
            </a:r>
            <a:r>
              <a:rPr lang="en-US" b="1" dirty="0"/>
              <a:t> </a:t>
            </a:r>
            <a:r>
              <a:rPr lang="en-US" b="1" dirty="0" err="1"/>
              <a:t>pah</a:t>
            </a:r>
            <a:r>
              <a:rPr lang="en-US" b="1" dirty="0"/>
              <a:t> me </a:t>
            </a:r>
            <a:r>
              <a:rPr lang="en-US" b="1" dirty="0" err="1"/>
              <a:t>performanca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jashtëzakonshme</a:t>
            </a:r>
            <a:r>
              <a:rPr lang="en-US" dirty="0"/>
              <a:t>,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b="1" dirty="0" err="1"/>
              <a:t>Enkileda</a:t>
            </a:r>
            <a:r>
              <a:rPr lang="en-US" b="1" dirty="0"/>
              <a:t> </a:t>
            </a:r>
            <a:r>
              <a:rPr lang="en-US" b="1" dirty="0" err="1"/>
              <a:t>Carja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b="1" dirty="0" err="1"/>
              <a:t>Ertjan</a:t>
            </a:r>
            <a:r>
              <a:rPr lang="en-US" b="1" dirty="0"/>
              <a:t> </a:t>
            </a:r>
            <a:r>
              <a:rPr lang="en-US" b="1" dirty="0" err="1"/>
              <a:t>Kofsha</a:t>
            </a:r>
            <a:r>
              <a:rPr lang="en-US" dirty="0"/>
              <a:t> </a:t>
            </a:r>
            <a:r>
              <a:rPr lang="en-US" dirty="0" err="1"/>
              <a:t>spikaten</a:t>
            </a:r>
            <a:r>
              <a:rPr lang="en-US" dirty="0"/>
              <a:t> duke </a:t>
            </a:r>
            <a:r>
              <a:rPr lang="en-US" dirty="0" err="1"/>
              <a:t>fituar</a:t>
            </a:r>
            <a:r>
              <a:rPr lang="en-US" dirty="0"/>
              <a:t> </a:t>
            </a:r>
            <a:r>
              <a:rPr lang="en-US" dirty="0" err="1"/>
              <a:t>medalje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vendosur</a:t>
            </a:r>
            <a:r>
              <a:rPr lang="en-US" dirty="0"/>
              <a:t> </a:t>
            </a:r>
            <a:r>
              <a:rPr lang="en-US" dirty="0" err="1"/>
              <a:t>rekorde</a:t>
            </a:r>
            <a:r>
              <a:rPr lang="en-US" dirty="0"/>
              <a:t> </a:t>
            </a:r>
            <a:r>
              <a:rPr lang="en-US" dirty="0" err="1"/>
              <a:t>evropiane</a:t>
            </a:r>
            <a:r>
              <a:rPr lang="en-US" dirty="0"/>
              <a:t>, duke </a:t>
            </a:r>
            <a:r>
              <a:rPr lang="en-US" dirty="0" err="1"/>
              <a:t>treguar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lartë</a:t>
            </a:r>
            <a:r>
              <a:rPr lang="en-US" dirty="0"/>
              <a:t> </a:t>
            </a:r>
            <a:r>
              <a:rPr lang="en-US" dirty="0" err="1"/>
              <a:t>konkurrimi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talent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jashtëzakonshëm</a:t>
            </a:r>
            <a:r>
              <a:rPr lang="en-US" dirty="0"/>
              <a:t> </a:t>
            </a:r>
            <a:r>
              <a:rPr lang="en-US" dirty="0" err="1"/>
              <a:t>shqiptar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arenën</a:t>
            </a:r>
            <a:r>
              <a:rPr lang="en-US" dirty="0"/>
              <a:t> </a:t>
            </a:r>
            <a:r>
              <a:rPr lang="en-US" dirty="0" err="1"/>
              <a:t>europiane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4965" r="4219"/>
          <a:stretch/>
        </p:blipFill>
        <p:spPr>
          <a:xfrm>
            <a:off x="6446195" y="2966106"/>
            <a:ext cx="4400145" cy="36805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5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298" y="3376611"/>
            <a:ext cx="2630706" cy="3281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709" r="33509" b="6809"/>
          <a:stretch/>
        </p:blipFill>
        <p:spPr>
          <a:xfrm>
            <a:off x="1014940" y="2870141"/>
            <a:ext cx="2919409" cy="3696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84" y="865565"/>
            <a:ext cx="2729691" cy="484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t="7376" r="24318" b="3546"/>
          <a:stretch/>
        </p:blipFill>
        <p:spPr>
          <a:xfrm>
            <a:off x="1186046" y="179963"/>
            <a:ext cx="2413188" cy="2310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 t="28369" r="5114"/>
          <a:stretch/>
        </p:blipFill>
        <p:spPr>
          <a:xfrm>
            <a:off x="8968438" y="311286"/>
            <a:ext cx="2568566" cy="2801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2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59237" y="156088"/>
            <a:ext cx="8679915" cy="1748729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+mn-lt"/>
              </a:rPr>
              <a:t>Përmbajtje</a:t>
            </a:r>
            <a:endParaRPr lang="en-US" dirty="0"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765725" y="2036277"/>
            <a:ext cx="8673427" cy="3219464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Aktivitetet</a:t>
            </a:r>
            <a:r>
              <a:rPr lang="en-US" sz="2800" dirty="0"/>
              <a:t> </a:t>
            </a:r>
            <a:r>
              <a:rPr lang="en-US" sz="2800" dirty="0" err="1" smtClean="0"/>
              <a:t>Kombëtare</a:t>
            </a:r>
            <a:endParaRPr lang="en-US" sz="2800" dirty="0" smtClean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Aktivitetet</a:t>
            </a:r>
            <a:r>
              <a:rPr lang="en-US" sz="2800" dirty="0"/>
              <a:t> </a:t>
            </a:r>
            <a:r>
              <a:rPr lang="en-US" sz="2800" dirty="0" err="1" smtClean="0"/>
              <a:t>Ndërkombëtare</a:t>
            </a:r>
            <a:endParaRPr lang="en-US" sz="2800" dirty="0" smtClean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 err="1"/>
              <a:t>Evente</a:t>
            </a:r>
            <a:r>
              <a:rPr lang="en-US" sz="2800" dirty="0"/>
              <a:t> </a:t>
            </a:r>
            <a:r>
              <a:rPr lang="en-US" sz="2800" dirty="0" err="1"/>
              <a:t>të</a:t>
            </a:r>
            <a:r>
              <a:rPr lang="en-US" sz="2800" dirty="0"/>
              <a:t> </a:t>
            </a:r>
            <a:r>
              <a:rPr lang="en-US" sz="2800" dirty="0" err="1"/>
              <a:t>rëndësishme</a:t>
            </a:r>
            <a:endParaRPr lang="en-US" sz="2800" dirty="0" smtClean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476" y="2203470"/>
            <a:ext cx="2344306" cy="23525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9600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115" y="2349925"/>
            <a:ext cx="3968885" cy="24564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1-4 </a:t>
            </a:r>
            <a:r>
              <a:rPr lang="en-US" sz="3200" dirty="0" err="1">
                <a:latin typeface="+mn-lt"/>
              </a:rPr>
              <a:t>Dhjetor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2025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Ballkanik</a:t>
            </a:r>
            <a:r>
              <a:rPr lang="en-US" sz="3200" dirty="0">
                <a:latin typeface="+mn-lt"/>
              </a:rPr>
              <a:t> (</a:t>
            </a:r>
            <a:r>
              <a:rPr lang="en-US" sz="3200" dirty="0" err="1">
                <a:latin typeface="+mn-lt"/>
              </a:rPr>
              <a:t>Edicioni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Parë</a:t>
            </a:r>
            <a:r>
              <a:rPr lang="en-US" sz="3200" dirty="0">
                <a:latin typeface="+mn-lt"/>
              </a:rPr>
              <a:t>)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rritur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Durrës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Shqipëri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264" y="-821333"/>
            <a:ext cx="6281873" cy="5248622"/>
          </a:xfrm>
        </p:spPr>
        <p:txBody>
          <a:bodyPr/>
          <a:lstStyle/>
          <a:p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herë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parë</a:t>
            </a:r>
            <a:r>
              <a:rPr lang="en-US" dirty="0"/>
              <a:t> pas 25 </a:t>
            </a:r>
            <a:r>
              <a:rPr lang="en-US" dirty="0" err="1"/>
              <a:t>vjetësh</a:t>
            </a:r>
            <a:r>
              <a:rPr lang="en-US" dirty="0"/>
              <a:t> u </a:t>
            </a:r>
            <a:r>
              <a:rPr lang="en-US" dirty="0" err="1"/>
              <a:t>zhvillua</a:t>
            </a:r>
            <a:r>
              <a:rPr lang="en-US" dirty="0"/>
              <a:t> </a:t>
            </a:r>
            <a:r>
              <a:rPr lang="en-US" b="1" dirty="0" err="1"/>
              <a:t>Kampionati</a:t>
            </a:r>
            <a:r>
              <a:rPr lang="en-US" b="1" dirty="0"/>
              <a:t> </a:t>
            </a:r>
            <a:r>
              <a:rPr lang="en-US" b="1" dirty="0" err="1"/>
              <a:t>Ballkanik</a:t>
            </a:r>
            <a:r>
              <a:rPr lang="en-US" b="1" dirty="0"/>
              <a:t> </a:t>
            </a:r>
            <a:r>
              <a:rPr lang="en-US" b="1" dirty="0" err="1"/>
              <a:t>për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Rritur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ambientet</a:t>
            </a:r>
            <a:r>
              <a:rPr lang="en-US" dirty="0"/>
              <a:t> e </a:t>
            </a:r>
            <a:r>
              <a:rPr lang="en-US" b="1" dirty="0"/>
              <a:t>Hotel Grand Blue </a:t>
            </a:r>
            <a:r>
              <a:rPr lang="en-US" b="1" dirty="0" err="1"/>
              <a:t>Fafa</a:t>
            </a:r>
            <a:r>
              <a:rPr lang="en-US" dirty="0"/>
              <a:t>, me </a:t>
            </a:r>
            <a:r>
              <a:rPr lang="en-US" dirty="0" err="1"/>
              <a:t>sportistë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e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Ballkani</a:t>
            </a:r>
            <a:r>
              <a:rPr lang="en-US" dirty="0"/>
              <a:t>. </a:t>
            </a:r>
            <a:r>
              <a:rPr lang="en-US" dirty="0" err="1"/>
              <a:t>Atmosfera</a:t>
            </a:r>
            <a:r>
              <a:rPr lang="en-US" dirty="0"/>
              <a:t> </a:t>
            </a:r>
            <a:r>
              <a:rPr lang="en-US" dirty="0" err="1"/>
              <a:t>ishte</a:t>
            </a:r>
            <a:r>
              <a:rPr lang="en-US" dirty="0"/>
              <a:t> </a:t>
            </a:r>
            <a:r>
              <a:rPr lang="en-US" b="1" dirty="0"/>
              <a:t>festive </a:t>
            </a:r>
            <a:r>
              <a:rPr lang="en-US" b="1" dirty="0" err="1"/>
              <a:t>dhe</a:t>
            </a:r>
            <a:r>
              <a:rPr lang="en-US" b="1" dirty="0"/>
              <a:t> </a:t>
            </a:r>
            <a:r>
              <a:rPr lang="en-US" b="1" dirty="0" err="1"/>
              <a:t>emocionuese</a:t>
            </a:r>
            <a:r>
              <a:rPr lang="en-US" dirty="0"/>
              <a:t>, </a:t>
            </a:r>
            <a:r>
              <a:rPr lang="en-US" dirty="0" err="1"/>
              <a:t>ndërsa</a:t>
            </a:r>
            <a:r>
              <a:rPr lang="en-US" dirty="0"/>
              <a:t> </a:t>
            </a:r>
            <a:r>
              <a:rPr lang="en-US" b="1" dirty="0" err="1"/>
              <a:t>Presidenti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FShP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Federatës</a:t>
            </a:r>
            <a:r>
              <a:rPr lang="en-US" b="1" dirty="0"/>
              <a:t> </a:t>
            </a:r>
            <a:r>
              <a:rPr lang="en-US" b="1" dirty="0" err="1"/>
              <a:t>Ballkanike</a:t>
            </a:r>
            <a:r>
              <a:rPr lang="en-US" b="1" dirty="0"/>
              <a:t>, Z. </a:t>
            </a:r>
            <a:r>
              <a:rPr lang="en-US" b="1" dirty="0" err="1"/>
              <a:t>Elez</a:t>
            </a:r>
            <a:r>
              <a:rPr lang="en-US" b="1" dirty="0"/>
              <a:t> </a:t>
            </a:r>
            <a:r>
              <a:rPr lang="en-US" b="1" dirty="0" err="1"/>
              <a:t>Gjoza</a:t>
            </a:r>
            <a:r>
              <a:rPr lang="en-US" dirty="0"/>
              <a:t>,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bashku</a:t>
            </a:r>
            <a:r>
              <a:rPr lang="en-US" dirty="0"/>
              <a:t> me </a:t>
            </a:r>
            <a:r>
              <a:rPr lang="en-US" b="1" dirty="0" err="1"/>
              <a:t>Presidentin</a:t>
            </a:r>
            <a:r>
              <a:rPr lang="en-US" b="1" dirty="0"/>
              <a:t> e </a:t>
            </a:r>
            <a:r>
              <a:rPr lang="en-US" b="1" dirty="0" err="1"/>
              <a:t>Federatës</a:t>
            </a:r>
            <a:r>
              <a:rPr lang="en-US" b="1" dirty="0"/>
              <a:t> </a:t>
            </a:r>
            <a:r>
              <a:rPr lang="en-US" b="1" dirty="0" err="1"/>
              <a:t>Botërore</a:t>
            </a:r>
            <a:r>
              <a:rPr lang="en-US" b="1" dirty="0"/>
              <a:t>, Mohamed </a:t>
            </a:r>
            <a:r>
              <a:rPr lang="en-US" b="1" dirty="0" err="1"/>
              <a:t>Jalood</a:t>
            </a:r>
            <a:r>
              <a:rPr lang="en-US" dirty="0"/>
              <a:t>, </a:t>
            </a:r>
            <a:r>
              <a:rPr lang="en-US" dirty="0" err="1"/>
              <a:t>shpallën</a:t>
            </a:r>
            <a:r>
              <a:rPr lang="en-US" dirty="0"/>
              <a:t> </a:t>
            </a:r>
            <a:r>
              <a:rPr lang="en-US" dirty="0" err="1"/>
              <a:t>zyrtarisht</a:t>
            </a:r>
            <a:r>
              <a:rPr lang="en-US" dirty="0"/>
              <a:t> </a:t>
            </a:r>
            <a:r>
              <a:rPr lang="en-US" dirty="0" err="1"/>
              <a:t>eventin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hapur</a:t>
            </a:r>
            <a:r>
              <a:rPr lang="en-US" dirty="0"/>
              <a:t>, duke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dhënë</a:t>
            </a:r>
            <a:r>
              <a:rPr lang="en-US" dirty="0"/>
              <a:t> </a:t>
            </a:r>
            <a:r>
              <a:rPr lang="en-US" dirty="0" err="1"/>
              <a:t>ceremonisë</a:t>
            </a:r>
            <a:r>
              <a:rPr lang="en-US" dirty="0"/>
              <a:t> </a:t>
            </a:r>
            <a:r>
              <a:rPr lang="en-US" b="1" dirty="0" err="1"/>
              <a:t>një</a:t>
            </a:r>
            <a:r>
              <a:rPr lang="en-US" b="1" dirty="0"/>
              <a:t> </a:t>
            </a:r>
            <a:r>
              <a:rPr lang="en-US" b="1" dirty="0" err="1"/>
              <a:t>fillim</a:t>
            </a:r>
            <a:r>
              <a:rPr lang="en-US" b="1" dirty="0"/>
              <a:t> </a:t>
            </a:r>
            <a:r>
              <a:rPr lang="en-US" b="1" dirty="0" err="1"/>
              <a:t>madhështor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</a:t>
            </a:r>
            <a:r>
              <a:rPr lang="en-US" b="1" dirty="0" err="1"/>
              <a:t>prestigjioz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01" y="3539177"/>
            <a:ext cx="5068302" cy="308535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8" y="109732"/>
            <a:ext cx="1485604" cy="14856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19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49" y="107004"/>
            <a:ext cx="4809198" cy="32061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t="7093" r="8360"/>
          <a:stretch/>
        </p:blipFill>
        <p:spPr>
          <a:xfrm>
            <a:off x="1293778" y="3336076"/>
            <a:ext cx="3412859" cy="3326522"/>
          </a:xfrm>
          <a:prstGeom prst="round2DiagRect">
            <a:avLst>
              <a:gd name="adj1" fmla="val 994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r="10347"/>
          <a:stretch/>
        </p:blipFill>
        <p:spPr>
          <a:xfrm>
            <a:off x="1399913" y="107004"/>
            <a:ext cx="3306724" cy="2943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12766" r="1363"/>
          <a:stretch/>
        </p:blipFill>
        <p:spPr>
          <a:xfrm>
            <a:off x="6426249" y="3527475"/>
            <a:ext cx="5087566" cy="3135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54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115" y="2349925"/>
            <a:ext cx="3968885" cy="24564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1-4 </a:t>
            </a:r>
            <a:r>
              <a:rPr lang="en-US" sz="3200" dirty="0" err="1">
                <a:latin typeface="+mn-lt"/>
              </a:rPr>
              <a:t>Dhjetor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2025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Ballkanik</a:t>
            </a:r>
            <a:r>
              <a:rPr lang="en-US" sz="3200" dirty="0">
                <a:latin typeface="+mn-lt"/>
              </a:rPr>
              <a:t> (</a:t>
            </a:r>
            <a:r>
              <a:rPr lang="en-US" sz="3200" dirty="0" err="1">
                <a:latin typeface="+mn-lt"/>
              </a:rPr>
              <a:t>Edicioni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Parë</a:t>
            </a:r>
            <a:r>
              <a:rPr lang="en-US" sz="3200" dirty="0">
                <a:latin typeface="+mn-lt"/>
              </a:rPr>
              <a:t>)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rritur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Durrës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Shqipëri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8992" y="754548"/>
            <a:ext cx="6281873" cy="5248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/>
              <a:t>Sportistët</a:t>
            </a:r>
            <a:r>
              <a:rPr lang="en-US" dirty="0"/>
              <a:t> </a:t>
            </a:r>
            <a:r>
              <a:rPr lang="en-US" dirty="0" err="1"/>
              <a:t>shqiptarë</a:t>
            </a:r>
            <a:r>
              <a:rPr lang="en-US" dirty="0"/>
              <a:t> </a:t>
            </a:r>
            <a:r>
              <a:rPr lang="en-US" dirty="0" err="1"/>
              <a:t>fituan</a:t>
            </a:r>
            <a:r>
              <a:rPr lang="en-US" dirty="0"/>
              <a:t> </a:t>
            </a:r>
            <a:r>
              <a:rPr lang="en-US" b="1" dirty="0" err="1"/>
              <a:t>gjithsej</a:t>
            </a:r>
            <a:r>
              <a:rPr lang="en-US" b="1" dirty="0"/>
              <a:t> 22 </a:t>
            </a:r>
            <a:r>
              <a:rPr lang="en-US" b="1" dirty="0" err="1"/>
              <a:t>medalje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Kampionatin</a:t>
            </a:r>
            <a:r>
              <a:rPr lang="en-US" dirty="0"/>
              <a:t> </a:t>
            </a:r>
            <a:r>
              <a:rPr lang="en-US" dirty="0" err="1"/>
              <a:t>Ballkanik</a:t>
            </a:r>
            <a:r>
              <a:rPr lang="en-US" dirty="0"/>
              <a:t>:</a:t>
            </a:r>
          </a:p>
          <a:p>
            <a:r>
              <a:rPr lang="en-US" b="1" dirty="0" err="1"/>
              <a:t>Briken</a:t>
            </a:r>
            <a:r>
              <a:rPr lang="en-US" b="1" dirty="0"/>
              <a:t> </a:t>
            </a:r>
            <a:r>
              <a:rPr lang="en-US" b="1" dirty="0" err="1"/>
              <a:t>Calja</a:t>
            </a:r>
            <a:r>
              <a:rPr lang="en-US" b="1" dirty="0"/>
              <a:t> (79 kg)</a:t>
            </a:r>
            <a:r>
              <a:rPr lang="en-US" dirty="0"/>
              <a:t> – 3 </a:t>
            </a:r>
            <a:r>
              <a:rPr lang="en-US" dirty="0" err="1"/>
              <a:t>medalje</a:t>
            </a:r>
            <a:r>
              <a:rPr lang="en-US" dirty="0"/>
              <a:t> </a:t>
            </a:r>
            <a:r>
              <a:rPr lang="en-US" dirty="0" err="1"/>
              <a:t>ari</a:t>
            </a:r>
            <a:endParaRPr lang="en-US" dirty="0"/>
          </a:p>
          <a:p>
            <a:r>
              <a:rPr lang="en-US" b="1" dirty="0" err="1"/>
              <a:t>Ertjan</a:t>
            </a:r>
            <a:r>
              <a:rPr lang="en-US" b="1" dirty="0"/>
              <a:t> </a:t>
            </a:r>
            <a:r>
              <a:rPr lang="en-US" b="1" dirty="0" err="1"/>
              <a:t>Kofsha</a:t>
            </a:r>
            <a:r>
              <a:rPr lang="en-US" b="1" dirty="0"/>
              <a:t> (94 kg)</a:t>
            </a:r>
            <a:r>
              <a:rPr lang="en-US" dirty="0"/>
              <a:t> – 3 </a:t>
            </a:r>
            <a:r>
              <a:rPr lang="en-US" dirty="0" err="1"/>
              <a:t>medalje</a:t>
            </a:r>
            <a:r>
              <a:rPr lang="en-US" dirty="0"/>
              <a:t> </a:t>
            </a:r>
            <a:r>
              <a:rPr lang="en-US" dirty="0" err="1"/>
              <a:t>ari</a:t>
            </a:r>
            <a:endParaRPr lang="en-US" dirty="0"/>
          </a:p>
          <a:p>
            <a:r>
              <a:rPr lang="en-US" b="1" dirty="0"/>
              <a:t>Franko </a:t>
            </a:r>
            <a:r>
              <a:rPr lang="en-US" b="1" dirty="0" err="1"/>
              <a:t>Ferra</a:t>
            </a:r>
            <a:r>
              <a:rPr lang="en-US" b="1" dirty="0"/>
              <a:t> (+110 kg)</a:t>
            </a:r>
            <a:r>
              <a:rPr lang="en-US" dirty="0"/>
              <a:t> – 1 </a:t>
            </a:r>
            <a:r>
              <a:rPr lang="en-US" dirty="0" err="1"/>
              <a:t>argjend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2 </a:t>
            </a:r>
            <a:r>
              <a:rPr lang="en-US" dirty="0" err="1"/>
              <a:t>bronzi</a:t>
            </a:r>
            <a:endParaRPr lang="en-US" dirty="0"/>
          </a:p>
          <a:p>
            <a:r>
              <a:rPr lang="en-US" b="1" dirty="0" err="1"/>
              <a:t>Ermand</a:t>
            </a:r>
            <a:r>
              <a:rPr lang="en-US" b="1" dirty="0"/>
              <a:t> </a:t>
            </a:r>
            <a:r>
              <a:rPr lang="en-US" b="1" dirty="0" err="1"/>
              <a:t>Tabaku</a:t>
            </a:r>
            <a:r>
              <a:rPr lang="en-US" dirty="0"/>
              <a:t> – 1 </a:t>
            </a:r>
            <a:r>
              <a:rPr lang="en-US" dirty="0" err="1"/>
              <a:t>argjend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2 </a:t>
            </a:r>
            <a:r>
              <a:rPr lang="en-US" dirty="0" err="1"/>
              <a:t>bronzi</a:t>
            </a:r>
            <a:endParaRPr lang="en-US" dirty="0"/>
          </a:p>
          <a:p>
            <a:r>
              <a:rPr lang="en-US" b="1" dirty="0"/>
              <a:t>Maida </a:t>
            </a:r>
            <a:r>
              <a:rPr lang="en-US" b="1" dirty="0" err="1"/>
              <a:t>Lozi</a:t>
            </a:r>
            <a:r>
              <a:rPr lang="en-US" dirty="0"/>
              <a:t> – 2 </a:t>
            </a:r>
            <a:r>
              <a:rPr lang="en-US" dirty="0" err="1"/>
              <a:t>bronzi</a:t>
            </a:r>
            <a:endParaRPr lang="en-US" dirty="0"/>
          </a:p>
          <a:p>
            <a:r>
              <a:rPr lang="en-US" b="1" dirty="0" err="1"/>
              <a:t>Desjana</a:t>
            </a:r>
            <a:r>
              <a:rPr lang="en-US" b="1" dirty="0"/>
              <a:t> </a:t>
            </a:r>
            <a:r>
              <a:rPr lang="en-US" b="1" dirty="0" err="1"/>
              <a:t>Koni</a:t>
            </a:r>
            <a:r>
              <a:rPr lang="en-US" dirty="0"/>
              <a:t> – 2 </a:t>
            </a:r>
            <a:r>
              <a:rPr lang="en-US" dirty="0" err="1"/>
              <a:t>bronzi</a:t>
            </a:r>
            <a:endParaRPr lang="en-US" dirty="0"/>
          </a:p>
          <a:p>
            <a:r>
              <a:rPr lang="en-US" b="1" dirty="0" err="1"/>
              <a:t>Gea</a:t>
            </a:r>
            <a:r>
              <a:rPr lang="en-US" b="1" dirty="0"/>
              <a:t> </a:t>
            </a:r>
            <a:r>
              <a:rPr lang="en-US" b="1" dirty="0" err="1"/>
              <a:t>Dekollari</a:t>
            </a:r>
            <a:r>
              <a:rPr lang="en-US" dirty="0"/>
              <a:t> – 3 </a:t>
            </a:r>
            <a:r>
              <a:rPr lang="en-US" dirty="0" err="1"/>
              <a:t>argjend</a:t>
            </a:r>
            <a:endParaRPr lang="en-US" dirty="0"/>
          </a:p>
          <a:p>
            <a:r>
              <a:rPr lang="en-US" b="1" dirty="0" err="1"/>
              <a:t>Arjeta</a:t>
            </a:r>
            <a:r>
              <a:rPr lang="en-US" b="1" dirty="0"/>
              <a:t> </a:t>
            </a:r>
            <a:r>
              <a:rPr lang="en-US" b="1" dirty="0" err="1"/>
              <a:t>Rade</a:t>
            </a:r>
            <a:r>
              <a:rPr lang="en-US" dirty="0"/>
              <a:t> – 3 </a:t>
            </a:r>
            <a:r>
              <a:rPr lang="en-US" dirty="0" err="1"/>
              <a:t>argjend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Ky</a:t>
            </a:r>
            <a:r>
              <a:rPr lang="en-US" dirty="0"/>
              <a:t> </a:t>
            </a:r>
            <a:r>
              <a:rPr lang="en-US" dirty="0" err="1"/>
              <a:t>rezultat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jashtëzakonshëm</a:t>
            </a:r>
            <a:r>
              <a:rPr lang="en-US" dirty="0"/>
              <a:t> </a:t>
            </a:r>
            <a:r>
              <a:rPr lang="en-US" dirty="0" err="1"/>
              <a:t>vendosi</a:t>
            </a:r>
            <a:r>
              <a:rPr lang="en-US" dirty="0"/>
              <a:t> </a:t>
            </a:r>
            <a:r>
              <a:rPr lang="en-US" dirty="0" err="1"/>
              <a:t>Shqipërinë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ekipet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konkurruese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këtë</a:t>
            </a:r>
            <a:r>
              <a:rPr lang="en-US" dirty="0"/>
              <a:t> event, me </a:t>
            </a:r>
            <a:r>
              <a:rPr lang="en-US" dirty="0" err="1"/>
              <a:t>performanca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 smtClean="0"/>
              <a:t>forta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59" y="252286"/>
            <a:ext cx="1693246" cy="1693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547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5" y="418289"/>
            <a:ext cx="2665379" cy="2665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90" y="418289"/>
            <a:ext cx="2645924" cy="2645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0"/>
          <a:stretch/>
        </p:blipFill>
        <p:spPr>
          <a:xfrm>
            <a:off x="6626160" y="502325"/>
            <a:ext cx="2735906" cy="2477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3089"/>
          <a:stretch/>
        </p:blipFill>
        <p:spPr>
          <a:xfrm>
            <a:off x="361544" y="3842426"/>
            <a:ext cx="2870170" cy="2587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8"/>
          <a:stretch/>
        </p:blipFill>
        <p:spPr>
          <a:xfrm>
            <a:off x="9799812" y="175097"/>
            <a:ext cx="2093071" cy="290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13910" r="33325"/>
          <a:stretch/>
        </p:blipFill>
        <p:spPr>
          <a:xfrm>
            <a:off x="3542490" y="3589506"/>
            <a:ext cx="2647974" cy="2840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r="50946"/>
          <a:stretch/>
        </p:blipFill>
        <p:spPr>
          <a:xfrm>
            <a:off x="6501240" y="3502456"/>
            <a:ext cx="1700719" cy="3014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9" y="3501457"/>
            <a:ext cx="3015574" cy="3015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2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031" y="2349925"/>
            <a:ext cx="3638580" cy="2456442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+mn-lt"/>
              </a:rPr>
              <a:t>6-8 Dhjetor 2025</a:t>
            </a:r>
            <a:r>
              <a:rPr lang="pt-BR" dirty="0" smtClean="0">
                <a:latin typeface="+mn-lt"/>
              </a:rPr>
              <a:t/>
            </a:r>
            <a:br>
              <a:rPr lang="pt-BR" dirty="0" smtClean="0">
                <a:latin typeface="+mn-lt"/>
              </a:rPr>
            </a:br>
            <a:r>
              <a:rPr lang="pt-BR" dirty="0" smtClean="0">
                <a:latin typeface="+mn-lt"/>
              </a:rPr>
              <a:t>Kupa </a:t>
            </a:r>
            <a:r>
              <a:rPr lang="pt-BR" dirty="0">
                <a:latin typeface="+mn-lt"/>
              </a:rPr>
              <a:t>e Evropës së Bashkuar </a:t>
            </a:r>
            <a:r>
              <a:rPr lang="pt-BR" dirty="0" smtClean="0">
                <a:latin typeface="+mn-lt"/>
              </a:rPr>
              <a:t>Maltë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358" y="-743812"/>
            <a:ext cx="6281873" cy="5248622"/>
          </a:xfrm>
        </p:spPr>
        <p:txBody>
          <a:bodyPr/>
          <a:lstStyle/>
          <a:p>
            <a:r>
              <a:rPr lang="en-US" dirty="0" err="1"/>
              <a:t>Kampionati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fundit</a:t>
            </a:r>
            <a:r>
              <a:rPr lang="en-US" dirty="0"/>
              <a:t> </a:t>
            </a:r>
            <a:r>
              <a:rPr lang="en-US" dirty="0" err="1"/>
              <a:t>ndërkombëtar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Shqipërinë</a:t>
            </a:r>
            <a:r>
              <a:rPr lang="en-US" dirty="0"/>
              <a:t> </a:t>
            </a:r>
            <a:r>
              <a:rPr lang="en-US" dirty="0" err="1"/>
              <a:t>ishte</a:t>
            </a:r>
            <a:r>
              <a:rPr lang="en-US" dirty="0"/>
              <a:t> </a:t>
            </a:r>
            <a:r>
              <a:rPr lang="en-US" b="1" dirty="0" err="1"/>
              <a:t>Kupa</a:t>
            </a:r>
            <a:r>
              <a:rPr lang="en-US" b="1" dirty="0"/>
              <a:t> e </a:t>
            </a:r>
            <a:r>
              <a:rPr lang="en-US" b="1" dirty="0" err="1"/>
              <a:t>Evropës</a:t>
            </a:r>
            <a:r>
              <a:rPr lang="en-US" b="1" dirty="0"/>
              <a:t> </a:t>
            </a:r>
            <a:r>
              <a:rPr lang="en-US" b="1" dirty="0" err="1"/>
              <a:t>së</a:t>
            </a:r>
            <a:r>
              <a:rPr lang="en-US" b="1" dirty="0"/>
              <a:t> </a:t>
            </a:r>
            <a:r>
              <a:rPr lang="en-US" b="1" dirty="0" err="1"/>
              <a:t>Bashkuar</a:t>
            </a:r>
            <a:r>
              <a:rPr lang="en-US" b="1" dirty="0"/>
              <a:t> </a:t>
            </a:r>
            <a:r>
              <a:rPr lang="en-US" b="1" dirty="0" err="1"/>
              <a:t>në</a:t>
            </a:r>
            <a:r>
              <a:rPr lang="en-US" b="1" dirty="0"/>
              <a:t> </a:t>
            </a:r>
            <a:r>
              <a:rPr lang="en-US" b="1" dirty="0" err="1"/>
              <a:t>Maltë</a:t>
            </a:r>
            <a:r>
              <a:rPr lang="en-US" dirty="0"/>
              <a:t>,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b="1" dirty="0" err="1"/>
              <a:t>Ertjan</a:t>
            </a:r>
            <a:r>
              <a:rPr lang="en-US" b="1" dirty="0"/>
              <a:t> </a:t>
            </a:r>
            <a:r>
              <a:rPr lang="en-US" b="1" dirty="0" err="1"/>
              <a:t>Kofsha</a:t>
            </a:r>
            <a:r>
              <a:rPr lang="en-US" dirty="0"/>
              <a:t> </a:t>
            </a:r>
            <a:r>
              <a:rPr lang="en-US" dirty="0" err="1"/>
              <a:t>fitoi</a:t>
            </a:r>
            <a:r>
              <a:rPr lang="en-US" dirty="0"/>
              <a:t> </a:t>
            </a:r>
            <a:r>
              <a:rPr lang="en-US" b="1" dirty="0"/>
              <a:t>3 </a:t>
            </a:r>
            <a:r>
              <a:rPr lang="en-US" b="1" dirty="0" err="1"/>
              <a:t>medalje</a:t>
            </a:r>
            <a:r>
              <a:rPr lang="en-US" b="1" dirty="0"/>
              <a:t> </a:t>
            </a:r>
            <a:r>
              <a:rPr lang="en-US" b="1" dirty="0" err="1"/>
              <a:t>ari</a:t>
            </a:r>
            <a:r>
              <a:rPr lang="en-US" dirty="0"/>
              <a:t>, duke </a:t>
            </a:r>
            <a:r>
              <a:rPr lang="en-US" dirty="0" err="1"/>
              <a:t>lënë</a:t>
            </a:r>
            <a:r>
              <a:rPr lang="en-US" dirty="0"/>
              <a:t> </a:t>
            </a:r>
            <a:r>
              <a:rPr lang="en-US" dirty="0" err="1"/>
              <a:t>gjurmë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forta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këtë</a:t>
            </a:r>
            <a:r>
              <a:rPr lang="en-US" dirty="0"/>
              <a:t> </a:t>
            </a:r>
            <a:r>
              <a:rPr lang="en-US" dirty="0" err="1"/>
              <a:t>kompeticion</a:t>
            </a:r>
            <a:r>
              <a:rPr lang="en-US" dirty="0"/>
              <a:t> </a:t>
            </a:r>
            <a:r>
              <a:rPr lang="en-US" dirty="0" err="1"/>
              <a:t>europian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11631" r="10031" b="17731"/>
          <a:stretch/>
        </p:blipFill>
        <p:spPr>
          <a:xfrm>
            <a:off x="7120647" y="2850204"/>
            <a:ext cx="3241419" cy="36770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5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759237" y="1196502"/>
            <a:ext cx="8679915" cy="71984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+mn-lt"/>
              </a:rPr>
              <a:t>Evente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të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rëndësishme</a:t>
            </a:r>
            <a:r>
              <a:rPr lang="en-US" dirty="0" smtClean="0">
                <a:latin typeface="+mn-lt"/>
              </a:rPr>
              <a:t> 2025</a:t>
            </a:r>
            <a:endParaRPr lang="en-US" dirty="0">
              <a:latin typeface="+mn-lt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59237" y="2062264"/>
            <a:ext cx="8673427" cy="3166589"/>
          </a:xfrm>
        </p:spPr>
        <p:txBody>
          <a:bodyPr/>
          <a:lstStyle/>
          <a:p>
            <a:r>
              <a:rPr lang="en-US" dirty="0" err="1"/>
              <a:t>Kongresi</a:t>
            </a:r>
            <a:r>
              <a:rPr lang="en-US" dirty="0"/>
              <a:t> </a:t>
            </a:r>
            <a:r>
              <a:rPr lang="en-US" dirty="0" err="1"/>
              <a:t>Elektoral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Federatës</a:t>
            </a:r>
            <a:r>
              <a:rPr lang="en-US" dirty="0"/>
              <a:t> </a:t>
            </a:r>
            <a:r>
              <a:rPr lang="en-US" dirty="0" err="1"/>
              <a:t>Evropiane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 (EWF) 11 </a:t>
            </a:r>
            <a:r>
              <a:rPr lang="en-US" dirty="0" err="1"/>
              <a:t>Prill</a:t>
            </a:r>
            <a:r>
              <a:rPr lang="en-US" dirty="0"/>
              <a:t> 2025</a:t>
            </a:r>
            <a:endParaRPr lang="en-US" dirty="0" smtClean="0"/>
          </a:p>
          <a:p>
            <a:r>
              <a:rPr lang="en-US" dirty="0" err="1" smtClean="0"/>
              <a:t>Zgjedhja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Kryetar</a:t>
            </a:r>
            <a:r>
              <a:rPr lang="en-US" dirty="0" smtClean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Komitetit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Marketingut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Federatën</a:t>
            </a:r>
            <a:r>
              <a:rPr lang="en-US" dirty="0"/>
              <a:t> </a:t>
            </a:r>
            <a:r>
              <a:rPr lang="en-US" dirty="0" err="1"/>
              <a:t>Botërore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 smtClean="0"/>
              <a:t>Peshëngritjes</a:t>
            </a:r>
            <a:r>
              <a:rPr lang="en-US" dirty="0"/>
              <a:t> </a:t>
            </a:r>
            <a:r>
              <a:rPr lang="en-US" dirty="0" smtClean="0"/>
              <a:t>8 </a:t>
            </a:r>
            <a:r>
              <a:rPr lang="en-US" dirty="0" err="1" smtClean="0"/>
              <a:t>Korrik</a:t>
            </a:r>
            <a:r>
              <a:rPr lang="en-US" dirty="0" smtClean="0"/>
              <a:t> 2025</a:t>
            </a:r>
          </a:p>
          <a:p>
            <a:r>
              <a:rPr lang="en-US" dirty="0" err="1"/>
              <a:t>Mbledhja</a:t>
            </a:r>
            <a:r>
              <a:rPr lang="en-US" dirty="0"/>
              <a:t> e </a:t>
            </a:r>
            <a:r>
              <a:rPr lang="en-US" dirty="0" err="1"/>
              <a:t>Asamblesë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Përgjithshme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Federatës</a:t>
            </a:r>
            <a:r>
              <a:rPr lang="en-US" dirty="0"/>
              <a:t> </a:t>
            </a:r>
            <a:r>
              <a:rPr lang="en-US" dirty="0" err="1"/>
              <a:t>Shqiptare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 15 </a:t>
            </a:r>
            <a:r>
              <a:rPr lang="en-US" dirty="0" err="1"/>
              <a:t>Korrik</a:t>
            </a:r>
            <a:r>
              <a:rPr lang="en-US" dirty="0"/>
              <a:t>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027" y="2349925"/>
            <a:ext cx="3921211" cy="245644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>
                <a:latin typeface="+mn-lt"/>
              </a:rPr>
              <a:t>11 </a:t>
            </a:r>
            <a:r>
              <a:rPr lang="en-US" sz="3200" dirty="0" err="1">
                <a:latin typeface="+mn-lt"/>
              </a:rPr>
              <a:t>Prill</a:t>
            </a:r>
            <a:r>
              <a:rPr lang="en-US" sz="3200" dirty="0">
                <a:latin typeface="+mn-lt"/>
              </a:rPr>
              <a:t> 2025 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Kongresi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Elektoral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Federatës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Evropiane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Peshëngritjes</a:t>
            </a:r>
            <a:r>
              <a:rPr lang="en-US" sz="3200" dirty="0">
                <a:latin typeface="+mn-lt"/>
              </a:rPr>
              <a:t> (EWF</a:t>
            </a:r>
            <a:r>
              <a:rPr lang="en-US" sz="3200" dirty="0" smtClean="0">
                <a:latin typeface="+mn-lt"/>
              </a:rPr>
              <a:t>)</a:t>
            </a:r>
            <a:r>
              <a:rPr lang="en-US" sz="3200" dirty="0">
                <a:latin typeface="+mn-lt"/>
              </a:rPr>
              <a:t/>
            </a:r>
            <a:br>
              <a:rPr 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830" y="-210067"/>
            <a:ext cx="6281873" cy="5248622"/>
          </a:xfrm>
        </p:spPr>
        <p:txBody>
          <a:bodyPr>
            <a:normAutofit/>
          </a:bodyPr>
          <a:lstStyle/>
          <a:p>
            <a:r>
              <a:rPr lang="en-US" sz="1600" b="1" dirty="0" err="1"/>
              <a:t>Astrit</a:t>
            </a:r>
            <a:r>
              <a:rPr lang="en-US" sz="1600" b="1" dirty="0"/>
              <a:t> </a:t>
            </a:r>
            <a:r>
              <a:rPr lang="en-US" sz="1600" b="1" dirty="0" err="1"/>
              <a:t>Hasani</a:t>
            </a:r>
            <a:r>
              <a:rPr lang="en-US" sz="1600" dirty="0"/>
              <a:t>, President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Federatës</a:t>
            </a:r>
            <a:r>
              <a:rPr lang="en-US" sz="1600" dirty="0"/>
              <a:t> </a:t>
            </a:r>
            <a:r>
              <a:rPr lang="en-US" sz="1600" dirty="0" err="1"/>
              <a:t>së</a:t>
            </a:r>
            <a:r>
              <a:rPr lang="en-US" sz="1600" dirty="0"/>
              <a:t> </a:t>
            </a:r>
            <a:r>
              <a:rPr lang="en-US" sz="1600" dirty="0" err="1"/>
              <a:t>Peshëngritjes</a:t>
            </a:r>
            <a:r>
              <a:rPr lang="en-US" sz="1600" dirty="0"/>
              <a:t> </a:t>
            </a:r>
            <a:r>
              <a:rPr lang="en-US" sz="1600" dirty="0" err="1"/>
              <a:t>së</a:t>
            </a:r>
            <a:r>
              <a:rPr lang="en-US" sz="1600" dirty="0"/>
              <a:t> </a:t>
            </a:r>
            <a:r>
              <a:rPr lang="en-US" sz="1600" dirty="0" err="1"/>
              <a:t>Kosovës</a:t>
            </a:r>
            <a:r>
              <a:rPr lang="en-US" sz="1600" dirty="0"/>
              <a:t>, u </a:t>
            </a:r>
            <a:r>
              <a:rPr lang="en-US" sz="1600" dirty="0" err="1"/>
              <a:t>zgjodh</a:t>
            </a:r>
            <a:r>
              <a:rPr lang="en-US" sz="1600" dirty="0"/>
              <a:t> President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Federatës</a:t>
            </a:r>
            <a:r>
              <a:rPr lang="en-US" sz="1600" dirty="0"/>
              <a:t> </a:t>
            </a:r>
            <a:r>
              <a:rPr lang="en-US" sz="1600" dirty="0" err="1"/>
              <a:t>Evropiane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Peshëngritjes</a:t>
            </a:r>
            <a:r>
              <a:rPr lang="en-US" sz="1600" dirty="0"/>
              <a:t> (EWF), duke </a:t>
            </a:r>
            <a:r>
              <a:rPr lang="en-US" sz="1600" dirty="0" err="1"/>
              <a:t>marrë</a:t>
            </a:r>
            <a:r>
              <a:rPr lang="en-US" sz="1600" dirty="0"/>
              <a:t> </a:t>
            </a:r>
            <a:r>
              <a:rPr lang="en-US" sz="1600" dirty="0" err="1"/>
              <a:t>drejtimin</a:t>
            </a:r>
            <a:r>
              <a:rPr lang="en-US" sz="1600" dirty="0"/>
              <a:t> e </a:t>
            </a:r>
            <a:r>
              <a:rPr lang="en-US" sz="1600" dirty="0" err="1"/>
              <a:t>një</a:t>
            </a:r>
            <a:r>
              <a:rPr lang="en-US" sz="1600" dirty="0"/>
              <a:t> </a:t>
            </a:r>
            <a:r>
              <a:rPr lang="en-US" sz="1600" dirty="0" err="1"/>
              <a:t>prej</a:t>
            </a:r>
            <a:r>
              <a:rPr lang="en-US" sz="1600" dirty="0"/>
              <a:t> </a:t>
            </a:r>
            <a:r>
              <a:rPr lang="en-US" sz="1600" dirty="0" err="1"/>
              <a:t>organizmave</a:t>
            </a:r>
            <a:r>
              <a:rPr lang="en-US" sz="1600" dirty="0"/>
              <a:t> </a:t>
            </a:r>
            <a:r>
              <a:rPr lang="en-US" sz="1600" dirty="0" err="1"/>
              <a:t>më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rëndësishëm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këtij</a:t>
            </a:r>
            <a:r>
              <a:rPr lang="en-US" sz="1600" dirty="0"/>
              <a:t> </a:t>
            </a:r>
            <a:r>
              <a:rPr lang="en-US" sz="1600" dirty="0" err="1"/>
              <a:t>sporti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Europë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njëjtin</a:t>
            </a:r>
            <a:r>
              <a:rPr lang="en-US" sz="1600" dirty="0"/>
              <a:t> </a:t>
            </a:r>
            <a:r>
              <a:rPr lang="en-US" sz="1600" dirty="0" err="1"/>
              <a:t>kongres</a:t>
            </a:r>
            <a:r>
              <a:rPr lang="en-US" sz="1600" dirty="0"/>
              <a:t>, </a:t>
            </a:r>
            <a:r>
              <a:rPr lang="en-US" sz="1600" b="1" dirty="0" err="1"/>
              <a:t>Sajmir</a:t>
            </a:r>
            <a:r>
              <a:rPr lang="en-US" sz="1600" b="1" dirty="0"/>
              <a:t> Lagja</a:t>
            </a:r>
            <a:r>
              <a:rPr lang="en-US" sz="1600" dirty="0"/>
              <a:t> u </a:t>
            </a:r>
            <a:r>
              <a:rPr lang="en-US" sz="1600" dirty="0" err="1"/>
              <a:t>zgjodh</a:t>
            </a:r>
            <a:r>
              <a:rPr lang="en-US" sz="1600" dirty="0"/>
              <a:t> </a:t>
            </a:r>
            <a:r>
              <a:rPr lang="en-US" sz="1600" dirty="0" err="1"/>
              <a:t>anëtar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Komisionit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Sportistëve</a:t>
            </a:r>
            <a:r>
              <a:rPr lang="en-US" sz="1600" dirty="0"/>
              <a:t>, duke </a:t>
            </a:r>
            <a:r>
              <a:rPr lang="en-US" sz="1600" dirty="0" err="1"/>
              <a:t>përfaqësuar</a:t>
            </a:r>
            <a:r>
              <a:rPr lang="en-US" sz="1600" dirty="0"/>
              <a:t> </a:t>
            </a:r>
            <a:r>
              <a:rPr lang="en-US" sz="1600" dirty="0" err="1"/>
              <a:t>zërin</a:t>
            </a:r>
            <a:r>
              <a:rPr lang="en-US" sz="1600" dirty="0"/>
              <a:t> e </a:t>
            </a:r>
            <a:r>
              <a:rPr lang="en-US" sz="1600" dirty="0" err="1"/>
              <a:t>sportistëve</a:t>
            </a:r>
            <a:r>
              <a:rPr lang="en-US" sz="1600" dirty="0"/>
              <a:t> </a:t>
            </a:r>
            <a:r>
              <a:rPr lang="en-US" sz="1600" dirty="0" err="1"/>
              <a:t>shqiptarë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nivel</a:t>
            </a:r>
            <a:r>
              <a:rPr lang="en-US" sz="1600" dirty="0"/>
              <a:t> </a:t>
            </a:r>
            <a:r>
              <a:rPr lang="en-US" sz="1600" dirty="0" err="1"/>
              <a:t>kontinental</a:t>
            </a:r>
            <a:r>
              <a:rPr lang="en-US" sz="1600" dirty="0"/>
              <a:t>.</a:t>
            </a:r>
          </a:p>
          <a:p>
            <a:r>
              <a:rPr lang="en-US" sz="1600" dirty="0" err="1"/>
              <a:t>Këto</a:t>
            </a:r>
            <a:r>
              <a:rPr lang="en-US" sz="1600" dirty="0"/>
              <a:t> </a:t>
            </a:r>
            <a:r>
              <a:rPr lang="en-US" sz="1600" dirty="0" err="1"/>
              <a:t>arritje</a:t>
            </a:r>
            <a:r>
              <a:rPr lang="en-US" sz="1600" dirty="0"/>
              <a:t> </a:t>
            </a:r>
            <a:r>
              <a:rPr lang="en-US" sz="1600" dirty="0" err="1"/>
              <a:t>historike</a:t>
            </a:r>
            <a:r>
              <a:rPr lang="en-US" sz="1600" dirty="0"/>
              <a:t> u </a:t>
            </a:r>
            <a:r>
              <a:rPr lang="en-US" sz="1600" dirty="0" err="1"/>
              <a:t>mundësuan</a:t>
            </a:r>
            <a:r>
              <a:rPr lang="en-US" sz="1600" dirty="0"/>
              <a:t> </a:t>
            </a:r>
            <a:r>
              <a:rPr lang="en-US" sz="1600" dirty="0" err="1"/>
              <a:t>falë</a:t>
            </a:r>
            <a:r>
              <a:rPr lang="en-US" sz="1600" dirty="0"/>
              <a:t> </a:t>
            </a:r>
            <a:r>
              <a:rPr lang="en-US" sz="1600" dirty="0" err="1"/>
              <a:t>mbështetjes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angazhimit</a:t>
            </a:r>
            <a:r>
              <a:rPr lang="en-US" sz="1600" dirty="0"/>
              <a:t> </a:t>
            </a:r>
            <a:r>
              <a:rPr lang="en-US" sz="1600" dirty="0" err="1"/>
              <a:t>diplomatik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b="1" dirty="0" err="1"/>
              <a:t>Presidentit</a:t>
            </a:r>
            <a:r>
              <a:rPr lang="en-US" sz="1600" b="1" dirty="0"/>
              <a:t> </a:t>
            </a:r>
            <a:r>
              <a:rPr lang="en-US" sz="1600" b="1" dirty="0" err="1"/>
              <a:t>të</a:t>
            </a:r>
            <a:r>
              <a:rPr lang="en-US" sz="1600" b="1" dirty="0"/>
              <a:t> </a:t>
            </a:r>
            <a:r>
              <a:rPr lang="en-US" sz="1600" b="1" dirty="0" err="1"/>
              <a:t>Federatës</a:t>
            </a:r>
            <a:r>
              <a:rPr lang="en-US" sz="1600" b="1" dirty="0"/>
              <a:t> </a:t>
            </a:r>
            <a:r>
              <a:rPr lang="en-US" sz="1600" b="1" dirty="0" err="1"/>
              <a:t>Shqiptare</a:t>
            </a:r>
            <a:r>
              <a:rPr lang="en-US" sz="1600" b="1" dirty="0"/>
              <a:t> </a:t>
            </a:r>
            <a:r>
              <a:rPr lang="en-US" sz="1600" b="1" dirty="0" err="1"/>
              <a:t>të</a:t>
            </a:r>
            <a:r>
              <a:rPr lang="en-US" sz="1600" b="1" dirty="0"/>
              <a:t> </a:t>
            </a:r>
            <a:r>
              <a:rPr lang="en-US" sz="1600" b="1" dirty="0" err="1"/>
              <a:t>Peshëngritjes</a:t>
            </a:r>
            <a:r>
              <a:rPr lang="en-US" sz="1600" b="1" dirty="0"/>
              <a:t>, Z. </a:t>
            </a:r>
            <a:r>
              <a:rPr lang="en-US" sz="1600" b="1" dirty="0" err="1"/>
              <a:t>Elez</a:t>
            </a:r>
            <a:r>
              <a:rPr lang="en-US" sz="1600" b="1" dirty="0"/>
              <a:t> </a:t>
            </a:r>
            <a:r>
              <a:rPr lang="en-US" sz="1600" b="1" dirty="0" err="1"/>
              <a:t>Gjoza</a:t>
            </a:r>
            <a:r>
              <a:rPr lang="en-US" sz="1600" dirty="0"/>
              <a:t>, duke </a:t>
            </a:r>
            <a:r>
              <a:rPr lang="en-US" sz="1600" dirty="0" err="1"/>
              <a:t>vendosur</a:t>
            </a:r>
            <a:r>
              <a:rPr lang="en-US" sz="1600" dirty="0"/>
              <a:t> </a:t>
            </a:r>
            <a:r>
              <a:rPr lang="en-US" sz="1600" dirty="0" err="1" smtClean="0"/>
              <a:t>dy</a:t>
            </a:r>
            <a:r>
              <a:rPr lang="en-US" sz="1600" dirty="0" smtClean="0"/>
              <a:t> </a:t>
            </a:r>
            <a:r>
              <a:rPr lang="en-US" sz="1600" dirty="0" err="1"/>
              <a:t>përfaqësues</a:t>
            </a:r>
            <a:r>
              <a:rPr lang="en-US" sz="1600" dirty="0"/>
              <a:t> </a:t>
            </a:r>
            <a:r>
              <a:rPr lang="en-US" sz="1600" dirty="0" err="1"/>
              <a:t>shqiptarë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poste </a:t>
            </a:r>
            <a:r>
              <a:rPr lang="en-US" sz="1600" dirty="0" err="1"/>
              <a:t>kyçe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Federatës</a:t>
            </a:r>
            <a:r>
              <a:rPr lang="en-US" sz="1600" dirty="0"/>
              <a:t> </a:t>
            </a:r>
            <a:r>
              <a:rPr lang="en-US" sz="1600" dirty="0" err="1"/>
              <a:t>Evropiane</a:t>
            </a:r>
            <a:r>
              <a:rPr lang="en-US" sz="1600" dirty="0"/>
              <a:t> — </a:t>
            </a:r>
            <a:r>
              <a:rPr lang="en-US" sz="1600" dirty="0" err="1"/>
              <a:t>një</a:t>
            </a:r>
            <a:r>
              <a:rPr lang="en-US" sz="1600" dirty="0"/>
              <a:t> </a:t>
            </a:r>
            <a:r>
              <a:rPr lang="en-US" sz="1600" dirty="0" err="1"/>
              <a:t>sukses</a:t>
            </a:r>
            <a:r>
              <a:rPr lang="en-US" sz="1600" dirty="0"/>
              <a:t> </a:t>
            </a:r>
            <a:r>
              <a:rPr lang="en-US" sz="1600" dirty="0" err="1"/>
              <a:t>që</a:t>
            </a:r>
            <a:r>
              <a:rPr lang="en-US" sz="1600" dirty="0"/>
              <a:t> </a:t>
            </a:r>
            <a:r>
              <a:rPr lang="en-US" sz="1600" dirty="0" err="1"/>
              <a:t>tregon</a:t>
            </a:r>
            <a:r>
              <a:rPr lang="en-US" sz="1600" dirty="0"/>
              <a:t> </a:t>
            </a:r>
            <a:r>
              <a:rPr lang="en-US" sz="1600" dirty="0" err="1"/>
              <a:t>seriozitetin</a:t>
            </a:r>
            <a:r>
              <a:rPr lang="en-US" sz="1600" dirty="0"/>
              <a:t>, </a:t>
            </a:r>
            <a:r>
              <a:rPr lang="en-US" sz="1600" dirty="0" err="1"/>
              <a:t>përkushtimin</a:t>
            </a:r>
            <a:r>
              <a:rPr lang="en-US" sz="1600" dirty="0"/>
              <a:t> </a:t>
            </a:r>
            <a:r>
              <a:rPr lang="en-US" sz="1600" dirty="0" err="1"/>
              <a:t>dhe</a:t>
            </a:r>
            <a:r>
              <a:rPr lang="en-US" sz="1600" dirty="0"/>
              <a:t> </a:t>
            </a:r>
            <a:r>
              <a:rPr lang="en-US" sz="1600" dirty="0" err="1"/>
              <a:t>nivelin</a:t>
            </a:r>
            <a:r>
              <a:rPr lang="en-US" sz="1600" dirty="0"/>
              <a:t> e </a:t>
            </a:r>
            <a:r>
              <a:rPr lang="en-US" sz="1600" dirty="0" err="1"/>
              <a:t>lartë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sportit</a:t>
            </a:r>
            <a:r>
              <a:rPr lang="en-US" sz="1600" dirty="0"/>
              <a:t> </a:t>
            </a:r>
            <a:r>
              <a:rPr lang="en-US" sz="1600" dirty="0" err="1"/>
              <a:t>shqiptar</a:t>
            </a:r>
            <a:r>
              <a:rPr lang="en-US" sz="1600" dirty="0"/>
              <a:t> </a:t>
            </a:r>
            <a:r>
              <a:rPr lang="en-US" sz="1600" dirty="0" err="1"/>
              <a:t>në</a:t>
            </a:r>
            <a:r>
              <a:rPr lang="en-US" sz="1600" dirty="0"/>
              <a:t> </a:t>
            </a:r>
            <a:r>
              <a:rPr lang="en-US" sz="1600" dirty="0" err="1"/>
              <a:t>arenën</a:t>
            </a:r>
            <a:r>
              <a:rPr lang="en-US" sz="1600" dirty="0"/>
              <a:t> </a:t>
            </a:r>
            <a:r>
              <a:rPr lang="en-US" sz="1600" dirty="0" err="1"/>
              <a:t>ndërkombëtare</a:t>
            </a:r>
            <a:r>
              <a:rPr lang="en-US" sz="1600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32227" r="7980" b="1"/>
          <a:stretch/>
        </p:blipFill>
        <p:spPr>
          <a:xfrm>
            <a:off x="6953684" y="4366030"/>
            <a:ext cx="2545493" cy="226510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335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err="1" smtClean="0">
                <a:latin typeface="+mn-lt"/>
              </a:rPr>
              <a:t>Zgjedhja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si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Kryetar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i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Komitetit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të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Marketingut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në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Federatën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Botërore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të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Peshëngritjes</a:t>
            </a:r>
            <a:r>
              <a:rPr lang="en-US" sz="3100" dirty="0" smtClean="0">
                <a:latin typeface="+mn-lt"/>
              </a:rPr>
              <a:t> 8 </a:t>
            </a:r>
            <a:r>
              <a:rPr lang="en-US" sz="3100" dirty="0" err="1" smtClean="0">
                <a:latin typeface="+mn-lt"/>
              </a:rPr>
              <a:t>Korrik</a:t>
            </a:r>
            <a:r>
              <a:rPr lang="en-US" sz="3100" dirty="0" smtClean="0">
                <a:latin typeface="+mn-lt"/>
              </a:rPr>
              <a:t> 2025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0955" y="766191"/>
            <a:ext cx="6281873" cy="524862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err="1">
                <a:solidFill>
                  <a:srgbClr val="FF0000"/>
                </a:solidFill>
              </a:rPr>
              <a:t>Sukses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tjetër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ndërkombëtar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për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err="1">
                <a:solidFill>
                  <a:srgbClr val="FF0000"/>
                </a:solidFill>
              </a:rPr>
              <a:t>Shqipërinë</a:t>
            </a:r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/>
              <a:t>Pas </a:t>
            </a:r>
            <a:r>
              <a:rPr lang="en-US" dirty="0" err="1"/>
              <a:t>arritjeve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Federatën</a:t>
            </a:r>
            <a:r>
              <a:rPr lang="en-US" dirty="0"/>
              <a:t> </a:t>
            </a:r>
            <a:r>
              <a:rPr lang="en-US" dirty="0" err="1"/>
              <a:t>Evropiane</a:t>
            </a:r>
            <a:r>
              <a:rPr lang="en-US" dirty="0"/>
              <a:t>,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sukses</a:t>
            </a:r>
            <a:r>
              <a:rPr lang="en-US" dirty="0"/>
              <a:t> </a:t>
            </a:r>
            <a:r>
              <a:rPr lang="en-US" dirty="0" err="1"/>
              <a:t>tjetër</a:t>
            </a:r>
            <a:r>
              <a:rPr lang="en-US" dirty="0"/>
              <a:t> </a:t>
            </a:r>
            <a:r>
              <a:rPr lang="en-US" dirty="0" err="1"/>
              <a:t>historik</a:t>
            </a:r>
            <a:r>
              <a:rPr lang="en-US" dirty="0"/>
              <a:t> </a:t>
            </a:r>
            <a:r>
              <a:rPr lang="en-US" dirty="0" err="1"/>
              <a:t>erdhi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botëror</a:t>
            </a:r>
            <a:r>
              <a:rPr lang="en-US" dirty="0"/>
              <a:t>. </a:t>
            </a:r>
            <a:r>
              <a:rPr lang="en-US" b="1" dirty="0" err="1"/>
              <a:t>Presidenti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Federatës</a:t>
            </a:r>
            <a:r>
              <a:rPr lang="en-US" b="1" dirty="0"/>
              <a:t> </a:t>
            </a:r>
            <a:r>
              <a:rPr lang="en-US" b="1" dirty="0" err="1"/>
              <a:t>Shqiptare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Peshëngritjes</a:t>
            </a:r>
            <a:r>
              <a:rPr lang="en-US" b="1" dirty="0"/>
              <a:t>, Z. </a:t>
            </a:r>
            <a:r>
              <a:rPr lang="en-US" b="1" dirty="0" err="1"/>
              <a:t>Elez</a:t>
            </a:r>
            <a:r>
              <a:rPr lang="en-US" b="1" dirty="0"/>
              <a:t> </a:t>
            </a:r>
            <a:r>
              <a:rPr lang="en-US" b="1" dirty="0" err="1"/>
              <a:t>Gjoza</a:t>
            </a:r>
            <a:r>
              <a:rPr lang="en-US" dirty="0"/>
              <a:t>, u </a:t>
            </a:r>
            <a:r>
              <a:rPr lang="en-US" dirty="0" err="1"/>
              <a:t>përzgjedh</a:t>
            </a:r>
            <a:r>
              <a:rPr lang="en-US" dirty="0"/>
              <a:t> me </a:t>
            </a:r>
            <a:r>
              <a:rPr lang="en-US" b="1" dirty="0"/>
              <a:t>100%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votave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b="1" dirty="0" err="1"/>
              <a:t>Kryetar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Komitetit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Marketingut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b="1" dirty="0" err="1"/>
              <a:t>Federatën</a:t>
            </a:r>
            <a:r>
              <a:rPr lang="en-US" b="1" dirty="0"/>
              <a:t> </a:t>
            </a:r>
            <a:r>
              <a:rPr lang="en-US" b="1" dirty="0" err="1"/>
              <a:t>Botërore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Peshëngritjes</a:t>
            </a:r>
            <a:r>
              <a:rPr lang="en-US" dirty="0"/>
              <a:t>.</a:t>
            </a:r>
          </a:p>
          <a:p>
            <a:r>
              <a:rPr lang="en-US" dirty="0" err="1"/>
              <a:t>Ky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vlerësim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madh</a:t>
            </a:r>
            <a:r>
              <a:rPr lang="en-US" dirty="0"/>
              <a:t> jo </a:t>
            </a:r>
            <a:r>
              <a:rPr lang="en-US" dirty="0" err="1"/>
              <a:t>vetëm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b="1" dirty="0" err="1"/>
              <a:t>Shqipërinë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</a:t>
            </a:r>
            <a:r>
              <a:rPr lang="en-US" b="1" dirty="0" err="1"/>
              <a:t>peshëngritjen</a:t>
            </a:r>
            <a:r>
              <a:rPr lang="en-US" b="1" dirty="0"/>
              <a:t> </a:t>
            </a:r>
            <a:r>
              <a:rPr lang="en-US" b="1" dirty="0" err="1"/>
              <a:t>shqiptare</a:t>
            </a:r>
            <a:r>
              <a:rPr lang="en-US" dirty="0"/>
              <a:t>, duke </a:t>
            </a:r>
            <a:r>
              <a:rPr lang="en-US" dirty="0" err="1"/>
              <a:t>dëshmuar</a:t>
            </a:r>
            <a:r>
              <a:rPr lang="en-US" dirty="0"/>
              <a:t> </a:t>
            </a:r>
            <a:r>
              <a:rPr lang="en-US" dirty="0" err="1"/>
              <a:t>rritjen</a:t>
            </a:r>
            <a:r>
              <a:rPr lang="en-US" dirty="0"/>
              <a:t> e </a:t>
            </a:r>
            <a:r>
              <a:rPr lang="en-US" dirty="0" err="1"/>
              <a:t>ndikimit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respektit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sportit</a:t>
            </a:r>
            <a:r>
              <a:rPr lang="en-US" dirty="0"/>
              <a:t> </a:t>
            </a:r>
            <a:r>
              <a:rPr lang="en-US" dirty="0" err="1"/>
              <a:t>tonë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arenën</a:t>
            </a:r>
            <a:r>
              <a:rPr lang="en-US" dirty="0"/>
              <a:t> </a:t>
            </a:r>
            <a:r>
              <a:rPr lang="en-US" dirty="0" err="1"/>
              <a:t>ndërkombëtare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8" y="256637"/>
            <a:ext cx="5138922" cy="6267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568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>
                <a:latin typeface="+mn-lt"/>
              </a:rPr>
              <a:t>Mbledhja</a:t>
            </a:r>
            <a:r>
              <a:rPr lang="en-US" sz="3200" dirty="0">
                <a:latin typeface="+mn-lt"/>
              </a:rPr>
              <a:t> e </a:t>
            </a:r>
            <a:r>
              <a:rPr lang="en-US" sz="3200" dirty="0" err="1">
                <a:latin typeface="+mn-lt"/>
              </a:rPr>
              <a:t>Asamblesë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së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Përgjithshme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Federatës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Shqiptare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Peshëngritjes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5010" y="523100"/>
            <a:ext cx="6281873" cy="39912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Më</a:t>
            </a:r>
            <a:r>
              <a:rPr lang="en-US" dirty="0"/>
              <a:t> 15 </a:t>
            </a:r>
            <a:r>
              <a:rPr lang="en-US" dirty="0" err="1"/>
              <a:t>Korrik</a:t>
            </a:r>
            <a:r>
              <a:rPr lang="en-US" dirty="0"/>
              <a:t> 2025,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ambientet</a:t>
            </a:r>
            <a:r>
              <a:rPr lang="en-US" dirty="0"/>
              <a:t> e </a:t>
            </a:r>
            <a:r>
              <a:rPr lang="en-US" b="1" dirty="0" err="1"/>
              <a:t>Komitetit</a:t>
            </a:r>
            <a:r>
              <a:rPr lang="en-US" b="1" dirty="0"/>
              <a:t> </a:t>
            </a:r>
            <a:r>
              <a:rPr lang="en-US" b="1" dirty="0" err="1"/>
              <a:t>Olimpik</a:t>
            </a:r>
            <a:r>
              <a:rPr lang="en-US" b="1" dirty="0"/>
              <a:t> </a:t>
            </a:r>
            <a:r>
              <a:rPr lang="en-US" b="1" dirty="0" err="1"/>
              <a:t>Kombëtar</a:t>
            </a:r>
            <a:r>
              <a:rPr lang="en-US" b="1" dirty="0"/>
              <a:t> </a:t>
            </a:r>
            <a:r>
              <a:rPr lang="en-US" b="1" dirty="0" err="1"/>
              <a:t>Shqiptar</a:t>
            </a:r>
            <a:r>
              <a:rPr lang="en-US" b="1" dirty="0"/>
              <a:t> (KOKSH)</a:t>
            </a:r>
            <a:r>
              <a:rPr lang="en-US" dirty="0"/>
              <a:t>, u </a:t>
            </a:r>
            <a:r>
              <a:rPr lang="en-US" dirty="0" err="1"/>
              <a:t>zhvillua</a:t>
            </a:r>
            <a:r>
              <a:rPr lang="en-US" dirty="0"/>
              <a:t> </a:t>
            </a:r>
            <a:r>
              <a:rPr lang="en-US" b="1" dirty="0" err="1"/>
              <a:t>Asambleja</a:t>
            </a:r>
            <a:r>
              <a:rPr lang="en-US" b="1" dirty="0"/>
              <a:t> e </a:t>
            </a:r>
            <a:r>
              <a:rPr lang="en-US" b="1" dirty="0" err="1"/>
              <a:t>Përgjithshme</a:t>
            </a:r>
            <a:r>
              <a:rPr lang="en-US" b="1" dirty="0"/>
              <a:t> e </a:t>
            </a:r>
            <a:r>
              <a:rPr lang="en-US" b="1" dirty="0" err="1"/>
              <a:t>Federatës</a:t>
            </a:r>
            <a:r>
              <a:rPr lang="en-US" b="1" dirty="0"/>
              <a:t> </a:t>
            </a:r>
            <a:r>
              <a:rPr lang="en-US" b="1" dirty="0" err="1"/>
              <a:t>Shqiptare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Peshëngritjes</a:t>
            </a:r>
            <a:r>
              <a:rPr lang="en-US" dirty="0"/>
              <a:t>, me </a:t>
            </a:r>
            <a:r>
              <a:rPr lang="en-US" dirty="0" err="1"/>
              <a:t>pjesëmarrjen</a:t>
            </a:r>
            <a:r>
              <a:rPr lang="en-US" dirty="0"/>
              <a:t> e </a:t>
            </a:r>
            <a:r>
              <a:rPr lang="en-US" b="1" dirty="0"/>
              <a:t>95%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anëtarëve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Rendi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ditës</a:t>
            </a:r>
            <a:r>
              <a:rPr lang="en-US" dirty="0"/>
              <a:t> </a:t>
            </a:r>
            <a:r>
              <a:rPr lang="en-US" dirty="0" err="1"/>
              <a:t>përfshiu</a:t>
            </a:r>
            <a:r>
              <a:rPr lang="en-US" dirty="0"/>
              <a:t>:</a:t>
            </a:r>
          </a:p>
          <a:p>
            <a:r>
              <a:rPr lang="en-US" b="1" dirty="0" err="1"/>
              <a:t>Miratimin</a:t>
            </a:r>
            <a:r>
              <a:rPr lang="en-US" b="1" dirty="0"/>
              <a:t> e </a:t>
            </a:r>
            <a:r>
              <a:rPr lang="en-US" b="1" dirty="0" err="1"/>
              <a:t>Statutit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Federatës</a:t>
            </a:r>
            <a:endParaRPr lang="en-US" dirty="0"/>
          </a:p>
          <a:p>
            <a:r>
              <a:rPr lang="en-US" b="1" dirty="0" err="1"/>
              <a:t>Miratimin</a:t>
            </a:r>
            <a:r>
              <a:rPr lang="en-US" b="1" dirty="0"/>
              <a:t> e </a:t>
            </a:r>
            <a:r>
              <a:rPr lang="en-US" b="1" dirty="0" err="1"/>
              <a:t>Shoqatave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Reja</a:t>
            </a:r>
            <a:endParaRPr lang="en-US" dirty="0"/>
          </a:p>
          <a:p>
            <a:r>
              <a:rPr lang="en-US" b="1" dirty="0" err="1"/>
              <a:t>Licencimin</a:t>
            </a:r>
            <a:r>
              <a:rPr lang="en-US" b="1" dirty="0"/>
              <a:t> e </a:t>
            </a:r>
            <a:r>
              <a:rPr lang="en-US" b="1" dirty="0" err="1"/>
              <a:t>trajnerëve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projektet</a:t>
            </a:r>
            <a:r>
              <a:rPr lang="en-US" dirty="0"/>
              <a:t> e </a:t>
            </a:r>
            <a:r>
              <a:rPr lang="en-US" dirty="0" err="1"/>
              <a:t>sportit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këtë</a:t>
            </a:r>
            <a:r>
              <a:rPr lang="en-US" dirty="0"/>
              <a:t> event </a:t>
            </a:r>
            <a:r>
              <a:rPr lang="en-US" dirty="0" err="1"/>
              <a:t>ishin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pranishëm</a:t>
            </a:r>
            <a:r>
              <a:rPr lang="en-US" dirty="0"/>
              <a:t> </a:t>
            </a:r>
            <a:r>
              <a:rPr lang="en-US" b="1" dirty="0" err="1"/>
              <a:t>Presidenti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FShP</a:t>
            </a:r>
            <a:r>
              <a:rPr lang="en-US" b="1" dirty="0"/>
              <a:t>, Z. </a:t>
            </a:r>
            <a:r>
              <a:rPr lang="en-US" b="1" dirty="0" err="1"/>
              <a:t>Elez</a:t>
            </a:r>
            <a:r>
              <a:rPr lang="en-US" b="1" dirty="0"/>
              <a:t> </a:t>
            </a:r>
            <a:r>
              <a:rPr lang="en-US" b="1" dirty="0" err="1"/>
              <a:t>Gjoza</a:t>
            </a:r>
            <a:r>
              <a:rPr lang="en-US" dirty="0"/>
              <a:t>,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b="1" dirty="0" err="1"/>
              <a:t>Presidenti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KOKSH, Z. Fidel </a:t>
            </a:r>
            <a:r>
              <a:rPr lang="en-US" b="1" dirty="0" err="1"/>
              <a:t>Ylli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Ky</a:t>
            </a:r>
            <a:r>
              <a:rPr lang="en-US" dirty="0"/>
              <a:t> </a:t>
            </a:r>
            <a:r>
              <a:rPr lang="en-US" dirty="0" err="1"/>
              <a:t>aktivitet</a:t>
            </a:r>
            <a:r>
              <a:rPr lang="en-US" dirty="0"/>
              <a:t> </a:t>
            </a:r>
            <a:r>
              <a:rPr lang="en-US" dirty="0" err="1"/>
              <a:t>nënvizoi</a:t>
            </a:r>
            <a:r>
              <a:rPr lang="en-US" dirty="0"/>
              <a:t> </a:t>
            </a:r>
            <a:r>
              <a:rPr lang="en-US" dirty="0" err="1"/>
              <a:t>rëndësinë</a:t>
            </a:r>
            <a:r>
              <a:rPr lang="en-US" dirty="0"/>
              <a:t> e </a:t>
            </a:r>
            <a:r>
              <a:rPr lang="en-US" dirty="0" err="1"/>
              <a:t>mbështetjes</a:t>
            </a:r>
            <a:r>
              <a:rPr lang="en-US" dirty="0"/>
              <a:t>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qeverisë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institucionit</a:t>
            </a:r>
            <a:r>
              <a:rPr lang="en-US" dirty="0"/>
              <a:t> </a:t>
            </a:r>
            <a:r>
              <a:rPr lang="en-US" dirty="0" err="1"/>
              <a:t>olimpik</a:t>
            </a:r>
            <a:r>
              <a:rPr lang="en-US" dirty="0"/>
              <a:t>, duke </a:t>
            </a:r>
            <a:r>
              <a:rPr lang="en-US" dirty="0" err="1"/>
              <a:t>kontribuar</a:t>
            </a:r>
            <a:r>
              <a:rPr lang="en-US" dirty="0"/>
              <a:t> </a:t>
            </a:r>
            <a:r>
              <a:rPr lang="en-US" b="1" dirty="0" err="1"/>
              <a:t>në</a:t>
            </a:r>
            <a:r>
              <a:rPr lang="en-US" b="1" dirty="0"/>
              <a:t> </a:t>
            </a:r>
            <a:r>
              <a:rPr lang="en-US" b="1" dirty="0" err="1"/>
              <a:t>zhvillimin</a:t>
            </a:r>
            <a:r>
              <a:rPr lang="en-US" b="1" dirty="0"/>
              <a:t> e </a:t>
            </a:r>
            <a:r>
              <a:rPr lang="en-US" b="1" dirty="0" err="1"/>
              <a:t>sportit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peshëngritjes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sportit</a:t>
            </a:r>
            <a:r>
              <a:rPr lang="en-US" b="1" dirty="0"/>
              <a:t> </a:t>
            </a:r>
            <a:r>
              <a:rPr lang="en-US" b="1" dirty="0" err="1"/>
              <a:t>shqiptar</a:t>
            </a:r>
            <a:r>
              <a:rPr lang="en-US" b="1" dirty="0"/>
              <a:t> </a:t>
            </a:r>
            <a:r>
              <a:rPr lang="en-US" b="1" dirty="0" err="1"/>
              <a:t>në</a:t>
            </a:r>
            <a:r>
              <a:rPr lang="en-US" b="1" dirty="0"/>
              <a:t> </a:t>
            </a:r>
            <a:r>
              <a:rPr lang="en-US" b="1" dirty="0" err="1"/>
              <a:t>tërësi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66335" y="1721708"/>
            <a:ext cx="30232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15 </a:t>
            </a:r>
            <a:r>
              <a:rPr lang="en-US" sz="2400" b="1" dirty="0" err="1">
                <a:solidFill>
                  <a:schemeClr val="bg1"/>
                </a:solidFill>
              </a:rPr>
              <a:t>Korrik</a:t>
            </a:r>
            <a:r>
              <a:rPr lang="en-US" sz="2400" b="1" dirty="0">
                <a:solidFill>
                  <a:schemeClr val="bg1"/>
                </a:solidFill>
              </a:rPr>
              <a:t> 2025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15" y="4514335"/>
            <a:ext cx="3772931" cy="212227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9326" r="6811" b="7457"/>
          <a:stretch/>
        </p:blipFill>
        <p:spPr>
          <a:xfrm>
            <a:off x="8921580" y="4566455"/>
            <a:ext cx="2875004" cy="201803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760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52749" y="1054443"/>
            <a:ext cx="8679915" cy="767995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Viti 2025 – </a:t>
            </a:r>
            <a:r>
              <a:rPr lang="en-US" sz="3200" dirty="0" err="1">
                <a:latin typeface="+mn-lt"/>
              </a:rPr>
              <a:t>Një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nga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suksesshmit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FShP</a:t>
            </a:r>
            <a:endParaRPr lang="en-US" sz="3200" dirty="0">
              <a:latin typeface="+mn-lt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759237" y="2059460"/>
            <a:ext cx="8673427" cy="31693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Viti 2025 </a:t>
            </a:r>
            <a:r>
              <a:rPr lang="en-US" dirty="0" err="1"/>
              <a:t>ishte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vitet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suksesshme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b="1" dirty="0" err="1"/>
              <a:t>Federatën</a:t>
            </a:r>
            <a:r>
              <a:rPr lang="en-US" b="1" dirty="0"/>
              <a:t> </a:t>
            </a:r>
            <a:r>
              <a:rPr lang="en-US" b="1" dirty="0" err="1"/>
              <a:t>Shqiptare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Peshëngritjes</a:t>
            </a:r>
            <a:r>
              <a:rPr lang="en-US" dirty="0"/>
              <a:t>, duke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dhuruar</a:t>
            </a:r>
            <a:r>
              <a:rPr lang="en-US" dirty="0"/>
              <a:t> </a:t>
            </a:r>
            <a:r>
              <a:rPr lang="en-US" dirty="0" err="1"/>
              <a:t>Shqipërisë</a:t>
            </a:r>
            <a:r>
              <a:rPr lang="en-US" dirty="0"/>
              <a:t> </a:t>
            </a:r>
            <a:r>
              <a:rPr lang="en-US" b="1" dirty="0"/>
              <a:t>60 </a:t>
            </a:r>
            <a:r>
              <a:rPr lang="en-US" b="1" dirty="0" err="1"/>
              <a:t>medalje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total:</a:t>
            </a:r>
          </a:p>
          <a:p>
            <a:r>
              <a:rPr lang="en-US" b="1" dirty="0" err="1"/>
              <a:t>Medalje</a:t>
            </a:r>
            <a:r>
              <a:rPr lang="en-US" b="1" dirty="0"/>
              <a:t> Ari:</a:t>
            </a:r>
            <a:r>
              <a:rPr lang="en-US" dirty="0"/>
              <a:t> 39</a:t>
            </a:r>
          </a:p>
          <a:p>
            <a:r>
              <a:rPr lang="en-US" b="1" dirty="0" err="1"/>
              <a:t>Medalje</a:t>
            </a:r>
            <a:r>
              <a:rPr lang="en-US" b="1" dirty="0"/>
              <a:t> </a:t>
            </a:r>
            <a:r>
              <a:rPr lang="en-US" b="1" dirty="0" err="1"/>
              <a:t>Argjend</a:t>
            </a:r>
            <a:r>
              <a:rPr lang="en-US" b="1" dirty="0"/>
              <a:t>:</a:t>
            </a:r>
            <a:r>
              <a:rPr lang="en-US" dirty="0"/>
              <a:t> 9</a:t>
            </a:r>
          </a:p>
          <a:p>
            <a:r>
              <a:rPr lang="en-US" b="1" dirty="0" err="1"/>
              <a:t>Medalje</a:t>
            </a:r>
            <a:r>
              <a:rPr lang="en-US" b="1" dirty="0"/>
              <a:t> </a:t>
            </a:r>
            <a:r>
              <a:rPr lang="en-US" b="1" dirty="0" err="1"/>
              <a:t>Bronzi</a:t>
            </a:r>
            <a:r>
              <a:rPr lang="en-US" b="1" dirty="0"/>
              <a:t>:</a:t>
            </a:r>
            <a:r>
              <a:rPr lang="en-US" dirty="0"/>
              <a:t> 12</a:t>
            </a:r>
          </a:p>
          <a:p>
            <a:r>
              <a:rPr lang="en-US" dirty="0" err="1"/>
              <a:t>Sportistët</a:t>
            </a:r>
            <a:r>
              <a:rPr lang="en-US" dirty="0"/>
              <a:t> </a:t>
            </a:r>
            <a:r>
              <a:rPr lang="en-US" dirty="0" err="1"/>
              <a:t>shqiptarë</a:t>
            </a:r>
            <a:r>
              <a:rPr lang="en-US" dirty="0"/>
              <a:t> </a:t>
            </a:r>
            <a:r>
              <a:rPr lang="en-US" dirty="0" err="1"/>
              <a:t>përfaqësuan</a:t>
            </a:r>
            <a:r>
              <a:rPr lang="en-US" dirty="0"/>
              <a:t> </a:t>
            </a:r>
            <a:r>
              <a:rPr lang="en-US" dirty="0" err="1"/>
              <a:t>vendin</a:t>
            </a:r>
            <a:r>
              <a:rPr lang="en-US" dirty="0"/>
              <a:t> me </a:t>
            </a:r>
            <a:r>
              <a:rPr lang="en-US" dirty="0" err="1"/>
              <a:t>dinjitet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vendosën</a:t>
            </a:r>
            <a:r>
              <a:rPr lang="en-US" dirty="0"/>
              <a:t> </a:t>
            </a:r>
            <a:r>
              <a:rPr lang="en-US" b="1" dirty="0" err="1"/>
              <a:t>rekorde</a:t>
            </a:r>
            <a:r>
              <a:rPr lang="en-US" b="1" dirty="0"/>
              <a:t> </a:t>
            </a:r>
            <a:r>
              <a:rPr lang="en-US" b="1" dirty="0" err="1"/>
              <a:t>evropiane</a:t>
            </a:r>
            <a:r>
              <a:rPr lang="en-US" dirty="0"/>
              <a:t>, duke </a:t>
            </a:r>
            <a:r>
              <a:rPr lang="en-US" dirty="0" err="1"/>
              <a:t>afirmuar</a:t>
            </a:r>
            <a:r>
              <a:rPr lang="en-US" dirty="0"/>
              <a:t> </a:t>
            </a:r>
            <a:r>
              <a:rPr lang="en-US" dirty="0" err="1"/>
              <a:t>nivelin</a:t>
            </a:r>
            <a:r>
              <a:rPr lang="en-US" dirty="0"/>
              <a:t> e </a:t>
            </a:r>
            <a:r>
              <a:rPr lang="en-US" dirty="0" err="1"/>
              <a:t>lartë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këtij</a:t>
            </a:r>
            <a:r>
              <a:rPr lang="en-US" dirty="0"/>
              <a:t> </a:t>
            </a:r>
            <a:r>
              <a:rPr lang="en-US" dirty="0" err="1"/>
              <a:t>sporti</a:t>
            </a:r>
            <a:r>
              <a:rPr lang="en-US" dirty="0"/>
              <a:t>.</a:t>
            </a:r>
          </a:p>
          <a:p>
            <a:r>
              <a:rPr lang="en-US" dirty="0" err="1"/>
              <a:t>Federata</a:t>
            </a:r>
            <a:r>
              <a:rPr lang="en-US" dirty="0"/>
              <a:t> u </a:t>
            </a:r>
            <a:r>
              <a:rPr lang="en-US" dirty="0" err="1"/>
              <a:t>dallua</a:t>
            </a:r>
            <a:r>
              <a:rPr lang="en-US" dirty="0"/>
              <a:t> </a:t>
            </a:r>
            <a:r>
              <a:rPr lang="en-US" dirty="0" err="1"/>
              <a:t>gjithashtu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b="1" dirty="0" err="1"/>
              <a:t>më</a:t>
            </a:r>
            <a:r>
              <a:rPr lang="en-US" b="1" dirty="0"/>
              <a:t> </a:t>
            </a:r>
            <a:r>
              <a:rPr lang="en-US" b="1" dirty="0" err="1"/>
              <a:t>të</a:t>
            </a:r>
            <a:r>
              <a:rPr lang="en-US" b="1" dirty="0"/>
              <a:t> </a:t>
            </a:r>
            <a:r>
              <a:rPr lang="en-US" b="1" dirty="0" err="1"/>
              <a:t>angazhuarat</a:t>
            </a:r>
            <a:r>
              <a:rPr lang="en-US" b="1" dirty="0"/>
              <a:t> </a:t>
            </a:r>
            <a:r>
              <a:rPr lang="en-US" b="1" dirty="0" err="1"/>
              <a:t>në</a:t>
            </a:r>
            <a:r>
              <a:rPr lang="en-US" b="1" dirty="0"/>
              <a:t> </a:t>
            </a:r>
            <a:r>
              <a:rPr lang="en-US" b="1" dirty="0" err="1"/>
              <a:t>aktivitete</a:t>
            </a:r>
            <a:r>
              <a:rPr lang="en-US" dirty="0"/>
              <a:t>, duke </a:t>
            </a:r>
            <a:r>
              <a:rPr lang="en-US" dirty="0" err="1"/>
              <a:t>organizuar</a:t>
            </a:r>
            <a:r>
              <a:rPr lang="en-US" dirty="0"/>
              <a:t> </a:t>
            </a:r>
            <a:r>
              <a:rPr lang="en-US" b="1" dirty="0"/>
              <a:t>3 </a:t>
            </a:r>
            <a:r>
              <a:rPr lang="en-US" b="1" dirty="0" err="1"/>
              <a:t>kampionate</a:t>
            </a:r>
            <a:r>
              <a:rPr lang="en-US" b="1" dirty="0"/>
              <a:t> </a:t>
            </a:r>
            <a:r>
              <a:rPr lang="en-US" b="1" dirty="0" err="1"/>
              <a:t>ndërkombëtare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Shqipëri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duke </a:t>
            </a:r>
            <a:r>
              <a:rPr lang="en-US" dirty="0" err="1"/>
              <a:t>promovuar</a:t>
            </a:r>
            <a:r>
              <a:rPr lang="en-US" dirty="0"/>
              <a:t> </a:t>
            </a:r>
            <a:r>
              <a:rPr lang="en-US" dirty="0" err="1"/>
              <a:t>sportin</a:t>
            </a:r>
            <a:r>
              <a:rPr lang="en-US" dirty="0"/>
              <a:t> e </a:t>
            </a:r>
            <a:r>
              <a:rPr lang="en-US" dirty="0" err="1"/>
              <a:t>peshëngritjes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kombëtar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ndërkombëtar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2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85095" y="1131673"/>
            <a:ext cx="8679915" cy="81433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+mn-lt"/>
              </a:rPr>
              <a:t>Aktivitetet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Kombëtare</a:t>
            </a:r>
            <a:endParaRPr lang="en-US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59237" y="2034746"/>
            <a:ext cx="8673427" cy="3194107"/>
          </a:xfrm>
        </p:spPr>
        <p:txBody>
          <a:bodyPr>
            <a:normAutofit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Kombëtar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Rritur</a:t>
            </a:r>
            <a:r>
              <a:rPr lang="en-US" sz="1600" dirty="0"/>
              <a:t> 8 Mars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Kombëtar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Peshëngritjes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moshat</a:t>
            </a:r>
            <a:r>
              <a:rPr lang="en-US" sz="1600" dirty="0"/>
              <a:t> U17 &amp; U20 4 </a:t>
            </a:r>
            <a:r>
              <a:rPr lang="en-US" sz="1600" dirty="0" err="1"/>
              <a:t>Prill</a:t>
            </a:r>
            <a:r>
              <a:rPr lang="en-US" sz="1600" dirty="0"/>
              <a:t>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Kampionati</a:t>
            </a:r>
            <a:r>
              <a:rPr lang="en-US" sz="1600" dirty="0"/>
              <a:t> </a:t>
            </a:r>
            <a:r>
              <a:rPr lang="en-US" sz="1600" dirty="0" err="1"/>
              <a:t>Kombëtar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Peshëngritjes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moshat</a:t>
            </a:r>
            <a:r>
              <a:rPr lang="en-US" sz="1600" dirty="0"/>
              <a:t> U15 &amp; U17 20 </a:t>
            </a:r>
            <a:r>
              <a:rPr lang="en-US" sz="1600" dirty="0" err="1"/>
              <a:t>Qershor</a:t>
            </a:r>
            <a:r>
              <a:rPr lang="en-US" sz="1600" dirty="0"/>
              <a:t> </a:t>
            </a:r>
            <a:r>
              <a:rPr lang="en-US" sz="1600" dirty="0" smtClean="0"/>
              <a:t>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Kupa</a:t>
            </a:r>
            <a:r>
              <a:rPr lang="en-US" sz="1600" dirty="0"/>
              <a:t> e </a:t>
            </a:r>
            <a:r>
              <a:rPr lang="en-US" sz="1600" dirty="0" err="1"/>
              <a:t>Republikës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të</a:t>
            </a:r>
            <a:r>
              <a:rPr lang="en-US" sz="1600" dirty="0"/>
              <a:t> </a:t>
            </a:r>
            <a:r>
              <a:rPr lang="en-US" sz="1600" dirty="0" err="1"/>
              <a:t>Rritur</a:t>
            </a:r>
            <a:r>
              <a:rPr lang="en-US" sz="1600" dirty="0"/>
              <a:t> 6 </a:t>
            </a:r>
            <a:r>
              <a:rPr lang="en-US" sz="1600" dirty="0" err="1"/>
              <a:t>Shtator</a:t>
            </a:r>
            <a:r>
              <a:rPr lang="en-US" sz="1600" dirty="0"/>
              <a:t> 2025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/>
              <a:t>Kupa</a:t>
            </a:r>
            <a:r>
              <a:rPr lang="en-US" sz="1600" dirty="0" smtClean="0"/>
              <a:t> e </a:t>
            </a:r>
            <a:r>
              <a:rPr lang="en-US" sz="1600" dirty="0" err="1" smtClean="0"/>
              <a:t>Republikës</a:t>
            </a:r>
            <a:r>
              <a:rPr lang="en-US" sz="1600" dirty="0"/>
              <a:t> </a:t>
            </a:r>
            <a:r>
              <a:rPr lang="en-US" sz="1600" dirty="0" err="1"/>
              <a:t>për</a:t>
            </a:r>
            <a:r>
              <a:rPr lang="en-US" sz="1600" dirty="0"/>
              <a:t> </a:t>
            </a:r>
            <a:r>
              <a:rPr lang="en-US" sz="1600" dirty="0" err="1"/>
              <a:t>moshat</a:t>
            </a:r>
            <a:r>
              <a:rPr lang="en-US" sz="1600" dirty="0"/>
              <a:t> U15 &amp; U17 </a:t>
            </a:r>
            <a:r>
              <a:rPr lang="en-US" sz="1600" dirty="0" smtClean="0"/>
              <a:t>13 </a:t>
            </a:r>
            <a:r>
              <a:rPr lang="en-US" sz="1600" dirty="0" err="1" smtClean="0"/>
              <a:t>Tetor</a:t>
            </a:r>
            <a:r>
              <a:rPr lang="en-US" sz="1600" dirty="0" smtClean="0"/>
              <a:t> 2025</a:t>
            </a:r>
            <a:endParaRPr lang="en-US" sz="16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/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48" y="3381561"/>
            <a:ext cx="2059459" cy="25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8 Mars 2025</a:t>
            </a:r>
            <a:br>
              <a:rPr lang="en-US" sz="3200" dirty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Kombëtar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të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Rritur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Durrës</a:t>
            </a:r>
            <a:r>
              <a:rPr lang="en-US" sz="3200" dirty="0" smtClean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Shqipëri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8491" y="-463629"/>
            <a:ext cx="6281873" cy="4568997"/>
          </a:xfrm>
        </p:spPr>
        <p:txBody>
          <a:bodyPr>
            <a:normAutofit/>
          </a:bodyPr>
          <a:lstStyle/>
          <a:p>
            <a:r>
              <a:rPr lang="en-US" dirty="0" err="1"/>
              <a:t>Kampionati</a:t>
            </a:r>
            <a:r>
              <a:rPr lang="en-US" dirty="0"/>
              <a:t> </a:t>
            </a:r>
            <a:r>
              <a:rPr lang="en-US" dirty="0" err="1"/>
              <a:t>Kombëtar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Rritur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zhvilluar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8 mars 2025, u </a:t>
            </a:r>
            <a:r>
              <a:rPr lang="en-US" dirty="0" err="1"/>
              <a:t>karakterizua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lartë</a:t>
            </a:r>
            <a:r>
              <a:rPr lang="en-US" dirty="0"/>
              <a:t> </a:t>
            </a:r>
            <a:r>
              <a:rPr lang="en-US" dirty="0" err="1"/>
              <a:t>konkurrimi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emocione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forta</a:t>
            </a:r>
            <a:r>
              <a:rPr lang="en-US" dirty="0"/>
              <a:t>, </a:t>
            </a:r>
            <a:r>
              <a:rPr lang="en-US" dirty="0" err="1"/>
              <a:t>ku</a:t>
            </a:r>
            <a:r>
              <a:rPr lang="en-US" dirty="0"/>
              <a:t> Tirana u </a:t>
            </a:r>
            <a:r>
              <a:rPr lang="en-US" dirty="0" err="1"/>
              <a:t>shpall</a:t>
            </a:r>
            <a:r>
              <a:rPr lang="en-US" dirty="0"/>
              <a:t> </a:t>
            </a:r>
            <a:r>
              <a:rPr lang="en-US" dirty="0" err="1"/>
              <a:t>ekip</a:t>
            </a:r>
            <a:r>
              <a:rPr lang="en-US" dirty="0"/>
              <a:t> </a:t>
            </a:r>
            <a:r>
              <a:rPr lang="en-US" dirty="0" err="1"/>
              <a:t>kampion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meshkuj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femra</a:t>
            </a:r>
            <a:r>
              <a:rPr lang="en-US" dirty="0"/>
              <a:t>, </a:t>
            </a:r>
            <a:r>
              <a:rPr lang="en-US" dirty="0" err="1"/>
              <a:t>Enkileda</a:t>
            </a:r>
            <a:r>
              <a:rPr lang="en-US" dirty="0"/>
              <a:t> </a:t>
            </a:r>
            <a:r>
              <a:rPr lang="en-US" dirty="0" err="1"/>
              <a:t>Carja</a:t>
            </a:r>
            <a:r>
              <a:rPr lang="en-US" dirty="0"/>
              <a:t> u </a:t>
            </a:r>
            <a:r>
              <a:rPr lang="en-US" dirty="0" err="1"/>
              <a:t>vlerësua</a:t>
            </a:r>
            <a:r>
              <a:rPr lang="en-US" dirty="0"/>
              <a:t> </a:t>
            </a:r>
            <a:r>
              <a:rPr lang="en-US" dirty="0" err="1"/>
              <a:t>sportistja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e </a:t>
            </a:r>
            <a:r>
              <a:rPr lang="en-US" dirty="0" err="1" smtClean="0"/>
              <a:t>mirë</a:t>
            </a:r>
            <a:r>
              <a:rPr lang="en-US" dirty="0" smtClean="0"/>
              <a:t> </a:t>
            </a:r>
            <a:r>
              <a:rPr lang="en-US" dirty="0" err="1" smtClean="0"/>
              <a:t>për</a:t>
            </a:r>
            <a:r>
              <a:rPr lang="en-US" dirty="0" smtClean="0"/>
              <a:t> </a:t>
            </a:r>
            <a:r>
              <a:rPr lang="en-US" dirty="0" err="1" smtClean="0"/>
              <a:t>femrat</a:t>
            </a:r>
            <a:r>
              <a:rPr lang="en-US" dirty="0" smtClean="0"/>
              <a:t> me 3 </a:t>
            </a:r>
            <a:r>
              <a:rPr lang="en-US" dirty="0" err="1"/>
              <a:t>rekorde</a:t>
            </a:r>
            <a:r>
              <a:rPr lang="en-US" dirty="0"/>
              <a:t> </a:t>
            </a:r>
            <a:r>
              <a:rPr lang="en-US" dirty="0" err="1"/>
              <a:t>kombëtare</a:t>
            </a:r>
            <a:r>
              <a:rPr lang="en-US" dirty="0"/>
              <a:t>, </a:t>
            </a:r>
            <a:r>
              <a:rPr lang="en-US" dirty="0" err="1"/>
              <a:t>ndërsa</a:t>
            </a:r>
            <a:r>
              <a:rPr lang="en-US" dirty="0"/>
              <a:t> Kristi </a:t>
            </a:r>
            <a:r>
              <a:rPr lang="en-US" dirty="0" err="1"/>
              <a:t>Ramadani</a:t>
            </a:r>
            <a:r>
              <a:rPr lang="en-US" dirty="0"/>
              <a:t> u </a:t>
            </a:r>
            <a:r>
              <a:rPr lang="en-US" dirty="0" err="1"/>
              <a:t>shpall</a:t>
            </a:r>
            <a:r>
              <a:rPr lang="en-US" dirty="0"/>
              <a:t> </a:t>
            </a:r>
            <a:r>
              <a:rPr lang="en-US" dirty="0" err="1"/>
              <a:t>sportisti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meshkuj</a:t>
            </a:r>
            <a:r>
              <a:rPr lang="en-US" dirty="0"/>
              <a:t> duke </a:t>
            </a:r>
            <a:r>
              <a:rPr lang="en-US" dirty="0" err="1"/>
              <a:t>thyer</a:t>
            </a:r>
            <a:r>
              <a:rPr lang="en-US" dirty="0"/>
              <a:t> </a:t>
            </a:r>
            <a:r>
              <a:rPr lang="en-US" dirty="0" err="1"/>
              <a:t>gjithashtu</a:t>
            </a:r>
            <a:r>
              <a:rPr lang="en-US" dirty="0"/>
              <a:t> 3 </a:t>
            </a:r>
            <a:r>
              <a:rPr lang="en-US" dirty="0" err="1"/>
              <a:t>rekorde</a:t>
            </a:r>
            <a:r>
              <a:rPr lang="en-US" dirty="0"/>
              <a:t> </a:t>
            </a:r>
            <a:r>
              <a:rPr lang="en-US" dirty="0" err="1"/>
              <a:t>kombëtare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46" y="4105368"/>
            <a:ext cx="3159857" cy="237208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140" y="3187127"/>
            <a:ext cx="3887039" cy="231872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47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2" y="1870011"/>
            <a:ext cx="5308061" cy="39810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38" y="120092"/>
            <a:ext cx="6117009" cy="3615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46" y="4102443"/>
            <a:ext cx="2344306" cy="23525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502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6851" y="2349925"/>
            <a:ext cx="3657600" cy="245644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>
                <a:latin typeface="+mn-lt"/>
              </a:rPr>
              <a:t>4 </a:t>
            </a:r>
            <a:r>
              <a:rPr lang="en-US" sz="3200" dirty="0" err="1">
                <a:latin typeface="+mn-lt"/>
              </a:rPr>
              <a:t>Prill</a:t>
            </a:r>
            <a:r>
              <a:rPr lang="en-US" sz="3200" dirty="0">
                <a:latin typeface="+mn-lt"/>
              </a:rPr>
              <a:t> 2025 </a:t>
            </a: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Kombëtar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Peshëngritjes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moshat</a:t>
            </a:r>
            <a:r>
              <a:rPr lang="en-US" sz="3200" dirty="0">
                <a:latin typeface="+mn-lt"/>
              </a:rPr>
              <a:t> U17 &amp; </a:t>
            </a:r>
            <a:r>
              <a:rPr lang="en-US" sz="3200" dirty="0" smtClean="0">
                <a:latin typeface="+mn-lt"/>
              </a:rPr>
              <a:t>U20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Tiranë</a:t>
            </a:r>
            <a:r>
              <a:rPr lang="en-US" sz="3200" dirty="0" smtClean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Shqipëri</a:t>
            </a:r>
            <a:r>
              <a:rPr lang="en-US" sz="3200" dirty="0">
                <a:latin typeface="+mn-lt"/>
              </a:rPr>
              <a:t/>
            </a:r>
            <a:br>
              <a:rPr lang="en-US" sz="3200" dirty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37902" y="-675418"/>
            <a:ext cx="6281873" cy="5248622"/>
          </a:xfrm>
        </p:spPr>
        <p:txBody>
          <a:bodyPr/>
          <a:lstStyle/>
          <a:p>
            <a:r>
              <a:rPr lang="en-US" dirty="0" err="1"/>
              <a:t>Ditën</a:t>
            </a:r>
            <a:r>
              <a:rPr lang="en-US" dirty="0"/>
              <a:t> e </a:t>
            </a:r>
            <a:r>
              <a:rPr lang="en-US" dirty="0" err="1"/>
              <a:t>premte</a:t>
            </a:r>
            <a:r>
              <a:rPr lang="en-US" dirty="0"/>
              <a:t>, </a:t>
            </a:r>
            <a:r>
              <a:rPr lang="en-US" dirty="0" err="1"/>
              <a:t>më</a:t>
            </a:r>
            <a:r>
              <a:rPr lang="en-US" dirty="0"/>
              <a:t> 4 </a:t>
            </a:r>
            <a:r>
              <a:rPr lang="en-US" dirty="0" err="1"/>
              <a:t>prill</a:t>
            </a:r>
            <a:r>
              <a:rPr lang="en-US" dirty="0"/>
              <a:t> 2025, u </a:t>
            </a:r>
            <a:r>
              <a:rPr lang="en-US" dirty="0" err="1"/>
              <a:t>zhvillua</a:t>
            </a:r>
            <a:r>
              <a:rPr lang="en-US" dirty="0"/>
              <a:t> </a:t>
            </a:r>
            <a:r>
              <a:rPr lang="en-US" dirty="0" err="1"/>
              <a:t>Kampionati</a:t>
            </a:r>
            <a:r>
              <a:rPr lang="en-US" dirty="0"/>
              <a:t> </a:t>
            </a:r>
            <a:r>
              <a:rPr lang="en-US" dirty="0" err="1"/>
              <a:t>Kombëtar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kategoritë</a:t>
            </a:r>
            <a:r>
              <a:rPr lang="en-US" dirty="0"/>
              <a:t> U17 </a:t>
            </a:r>
            <a:r>
              <a:rPr lang="en-US" dirty="0" err="1"/>
              <a:t>dhe</a:t>
            </a:r>
            <a:r>
              <a:rPr lang="en-US" dirty="0"/>
              <a:t> U20, me </a:t>
            </a:r>
            <a:r>
              <a:rPr lang="en-US" dirty="0" err="1"/>
              <a:t>pjesëmarrje</a:t>
            </a:r>
            <a:r>
              <a:rPr lang="en-US" dirty="0"/>
              <a:t> </a:t>
            </a:r>
            <a:r>
              <a:rPr lang="en-US" dirty="0" err="1"/>
              <a:t>dinjitoze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sportistëve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rinj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e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Shqipëria</a:t>
            </a:r>
            <a:r>
              <a:rPr lang="en-US" dirty="0"/>
              <a:t>; </a:t>
            </a:r>
            <a:r>
              <a:rPr lang="en-US" dirty="0" err="1"/>
              <a:t>sportisti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u </a:t>
            </a:r>
            <a:r>
              <a:rPr lang="en-US" dirty="0" err="1"/>
              <a:t>shpall</a:t>
            </a:r>
            <a:r>
              <a:rPr lang="en-US" dirty="0"/>
              <a:t> Antonino </a:t>
            </a:r>
            <a:r>
              <a:rPr lang="en-US" dirty="0" err="1" smtClean="0"/>
              <a:t>Mullisi</a:t>
            </a:r>
            <a:r>
              <a:rPr lang="en-US" dirty="0" smtClean="0"/>
              <a:t> </a:t>
            </a:r>
            <a:r>
              <a:rPr lang="en-US" dirty="0"/>
              <a:t>me 276 kg total </a:t>
            </a:r>
            <a:r>
              <a:rPr lang="en-US" dirty="0" err="1"/>
              <a:t>dygarësh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thyerje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gjashtë</a:t>
            </a:r>
            <a:r>
              <a:rPr lang="en-US" dirty="0"/>
              <a:t> </a:t>
            </a:r>
            <a:r>
              <a:rPr lang="en-US" dirty="0" err="1"/>
              <a:t>rekordeve</a:t>
            </a:r>
            <a:r>
              <a:rPr lang="en-US" dirty="0"/>
              <a:t> </a:t>
            </a:r>
            <a:r>
              <a:rPr lang="en-US" dirty="0" err="1"/>
              <a:t>kombëtare</a:t>
            </a:r>
            <a:r>
              <a:rPr lang="en-US" dirty="0"/>
              <a:t>, </a:t>
            </a:r>
            <a:r>
              <a:rPr lang="en-US" dirty="0" err="1"/>
              <a:t>ndërsa</a:t>
            </a:r>
            <a:r>
              <a:rPr lang="en-US" dirty="0"/>
              <a:t> </a:t>
            </a:r>
            <a:r>
              <a:rPr lang="en-US" dirty="0" err="1"/>
              <a:t>ekipi</a:t>
            </a:r>
            <a:r>
              <a:rPr lang="en-US" dirty="0"/>
              <a:t> </a:t>
            </a:r>
            <a:r>
              <a:rPr lang="en-US" dirty="0" err="1"/>
              <a:t>kampion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femra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sportistja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e </a:t>
            </a:r>
            <a:r>
              <a:rPr lang="en-US" dirty="0" err="1"/>
              <a:t>mirë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femra</a:t>
            </a:r>
            <a:r>
              <a:rPr lang="en-US" dirty="0"/>
              <a:t>, </a:t>
            </a:r>
            <a:r>
              <a:rPr lang="en-US" dirty="0" err="1"/>
              <a:t>Gea</a:t>
            </a:r>
            <a:r>
              <a:rPr lang="en-US" dirty="0"/>
              <a:t> </a:t>
            </a:r>
            <a:r>
              <a:rPr lang="en-US" dirty="0" err="1"/>
              <a:t>Dokollari</a:t>
            </a:r>
            <a:r>
              <a:rPr lang="en-US" dirty="0"/>
              <a:t>, u </a:t>
            </a:r>
            <a:r>
              <a:rPr lang="en-US" dirty="0" err="1"/>
              <a:t>shpallën</a:t>
            </a:r>
            <a:r>
              <a:rPr lang="en-US" dirty="0"/>
              <a:t> </a:t>
            </a:r>
            <a:r>
              <a:rPr lang="en-US" dirty="0" err="1"/>
              <a:t>përfaqësuese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ekipit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Tiranës</a:t>
            </a:r>
            <a:r>
              <a:rPr lang="en-US" dirty="0"/>
              <a:t> me 180 kg total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rekorde</a:t>
            </a:r>
            <a:r>
              <a:rPr lang="en-US" dirty="0"/>
              <a:t> </a:t>
            </a:r>
            <a:r>
              <a:rPr lang="en-US" dirty="0" err="1"/>
              <a:t>kombëtare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11" y="3588778"/>
            <a:ext cx="3874099" cy="291902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8"/>
          <a:stretch/>
        </p:blipFill>
        <p:spPr>
          <a:xfrm>
            <a:off x="4763911" y="3588778"/>
            <a:ext cx="3037672" cy="313455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127000">
              <a:schemeClr val="accent1"/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291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6" b="3404"/>
          <a:stretch/>
        </p:blipFill>
        <p:spPr>
          <a:xfrm>
            <a:off x="103762" y="97277"/>
            <a:ext cx="6987702" cy="4029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73" y="311284"/>
            <a:ext cx="2344306" cy="23525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21986" r="6880"/>
          <a:stretch/>
        </p:blipFill>
        <p:spPr>
          <a:xfrm>
            <a:off x="6721813" y="2962699"/>
            <a:ext cx="5324272" cy="3759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1"/>
          <a:stretch/>
        </p:blipFill>
        <p:spPr>
          <a:xfrm>
            <a:off x="537351" y="3603793"/>
            <a:ext cx="5084324" cy="3118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571" y="2330469"/>
            <a:ext cx="4036979" cy="245644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20 </a:t>
            </a:r>
            <a:r>
              <a:rPr lang="en-US" sz="3200" dirty="0" err="1">
                <a:latin typeface="+mn-lt"/>
              </a:rPr>
              <a:t>Qershor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2025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Kampionati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Kombëtar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i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Peshëngritjes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për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moshat</a:t>
            </a:r>
            <a:r>
              <a:rPr lang="en-US" sz="3200" dirty="0">
                <a:latin typeface="+mn-lt"/>
              </a:rPr>
              <a:t> U15 &amp; </a:t>
            </a:r>
            <a:r>
              <a:rPr lang="en-US" sz="3200" dirty="0" smtClean="0">
                <a:latin typeface="+mn-lt"/>
              </a:rPr>
              <a:t>U17</a:t>
            </a:r>
            <a:br>
              <a:rPr lang="en-US" sz="3200" dirty="0" smtClean="0">
                <a:latin typeface="+mn-lt"/>
              </a:rPr>
            </a:br>
            <a:r>
              <a:rPr lang="en-US" sz="3200" dirty="0" err="1" smtClean="0">
                <a:latin typeface="+mn-lt"/>
              </a:rPr>
              <a:t>Tiranë</a:t>
            </a:r>
            <a:r>
              <a:rPr lang="en-US" sz="3200" dirty="0" smtClean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Shqipëri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1910" y="-1171529"/>
            <a:ext cx="6281873" cy="5248622"/>
          </a:xfrm>
        </p:spPr>
        <p:txBody>
          <a:bodyPr/>
          <a:lstStyle/>
          <a:p>
            <a:r>
              <a:rPr lang="en-US" dirty="0" err="1"/>
              <a:t>Kampionati</a:t>
            </a:r>
            <a:r>
              <a:rPr lang="en-US" dirty="0"/>
              <a:t> </a:t>
            </a:r>
            <a:r>
              <a:rPr lang="en-US" dirty="0" err="1"/>
              <a:t>Kombëtar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Peshëngritjes</a:t>
            </a:r>
            <a:r>
              <a:rPr lang="en-US" dirty="0"/>
              <a:t> U15 &amp; U17,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zhvilluar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20 </a:t>
            </a:r>
            <a:r>
              <a:rPr lang="en-US" dirty="0" err="1"/>
              <a:t>qershor</a:t>
            </a:r>
            <a:r>
              <a:rPr lang="en-US" dirty="0"/>
              <a:t> 2025, </a:t>
            </a:r>
            <a:r>
              <a:rPr lang="en-US" dirty="0" err="1"/>
              <a:t>evidentoi</a:t>
            </a:r>
            <a:r>
              <a:rPr lang="en-US" dirty="0"/>
              <a:t> </a:t>
            </a:r>
            <a:r>
              <a:rPr lang="en-US" dirty="0" err="1"/>
              <a:t>talentet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premtuese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këtij</a:t>
            </a:r>
            <a:r>
              <a:rPr lang="en-US" dirty="0"/>
              <a:t> </a:t>
            </a:r>
            <a:r>
              <a:rPr lang="en-US" dirty="0" err="1"/>
              <a:t>sporti</a:t>
            </a:r>
            <a:r>
              <a:rPr lang="en-US" dirty="0"/>
              <a:t>,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Enkileda</a:t>
            </a:r>
            <a:r>
              <a:rPr lang="en-US" dirty="0"/>
              <a:t> </a:t>
            </a:r>
            <a:r>
              <a:rPr lang="en-US" dirty="0" err="1"/>
              <a:t>Carja</a:t>
            </a:r>
            <a:r>
              <a:rPr lang="en-US" dirty="0"/>
              <a:t> u </a:t>
            </a:r>
            <a:r>
              <a:rPr lang="en-US" dirty="0" err="1"/>
              <a:t>shpall</a:t>
            </a:r>
            <a:r>
              <a:rPr lang="en-US" dirty="0"/>
              <a:t> </a:t>
            </a:r>
            <a:r>
              <a:rPr lang="en-US" dirty="0" err="1"/>
              <a:t>kampione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kategorinë</a:t>
            </a:r>
            <a:r>
              <a:rPr lang="en-US" dirty="0"/>
              <a:t> 63 kg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sportistja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e </a:t>
            </a:r>
            <a:r>
              <a:rPr lang="en-US" dirty="0" err="1"/>
              <a:t>mirë</a:t>
            </a:r>
            <a:r>
              <a:rPr lang="en-US" dirty="0"/>
              <a:t> e </a:t>
            </a:r>
            <a:r>
              <a:rPr lang="en-US" dirty="0" err="1"/>
              <a:t>aktivitetit</a:t>
            </a:r>
            <a:r>
              <a:rPr lang="en-US" dirty="0"/>
              <a:t>, </a:t>
            </a:r>
            <a:r>
              <a:rPr lang="en-US" dirty="0" err="1"/>
              <a:t>ndërsa</a:t>
            </a:r>
            <a:r>
              <a:rPr lang="en-US" dirty="0"/>
              <a:t> Antonino </a:t>
            </a:r>
            <a:r>
              <a:rPr lang="en-US" dirty="0" err="1"/>
              <a:t>Mullisi</a:t>
            </a:r>
            <a:r>
              <a:rPr lang="en-US" dirty="0"/>
              <a:t> u </a:t>
            </a:r>
            <a:r>
              <a:rPr lang="en-US" dirty="0" err="1"/>
              <a:t>shpall</a:t>
            </a:r>
            <a:r>
              <a:rPr lang="en-US" dirty="0"/>
              <a:t> </a:t>
            </a:r>
            <a:r>
              <a:rPr lang="en-US" dirty="0" err="1"/>
              <a:t>sportisti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mirë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meshkuj</a:t>
            </a:r>
            <a:r>
              <a:rPr lang="en-US" dirty="0"/>
              <a:t>; </a:t>
            </a:r>
            <a:r>
              <a:rPr lang="en-US" dirty="0" err="1"/>
              <a:t>së</a:t>
            </a:r>
            <a:r>
              <a:rPr lang="en-US" dirty="0"/>
              <a:t> </a:t>
            </a:r>
            <a:r>
              <a:rPr lang="en-US" dirty="0" err="1"/>
              <a:t>bashku</a:t>
            </a:r>
            <a:r>
              <a:rPr lang="en-US" dirty="0"/>
              <a:t> me Maida </a:t>
            </a:r>
            <a:r>
              <a:rPr lang="en-US" dirty="0" err="1"/>
              <a:t>Lozi</a:t>
            </a:r>
            <a:r>
              <a:rPr lang="en-US" dirty="0"/>
              <a:t> </a:t>
            </a:r>
            <a:r>
              <a:rPr lang="en-US" dirty="0" err="1"/>
              <a:t>ata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përfaqësojnë</a:t>
            </a:r>
            <a:r>
              <a:rPr lang="en-US" dirty="0"/>
              <a:t> </a:t>
            </a:r>
            <a:r>
              <a:rPr lang="en-US" dirty="0" err="1"/>
              <a:t>Shqipërinë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Kampionatin</a:t>
            </a:r>
            <a:r>
              <a:rPr lang="en-US" dirty="0"/>
              <a:t> </a:t>
            </a:r>
            <a:r>
              <a:rPr lang="en-US" dirty="0" err="1"/>
              <a:t>Europian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Madrid, </a:t>
            </a:r>
            <a:r>
              <a:rPr lang="en-US" dirty="0" err="1"/>
              <a:t>Spanjë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r="3688"/>
          <a:stretch/>
        </p:blipFill>
        <p:spPr>
          <a:xfrm>
            <a:off x="5815587" y="2938656"/>
            <a:ext cx="5354518" cy="369651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27000">
              <a:schemeClr val="accent1"/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3566</TotalTime>
  <Words>2171</Words>
  <Application>Microsoft Office PowerPoint</Application>
  <PresentationFormat>Widescreen</PresentationFormat>
  <Paragraphs>102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 Light</vt:lpstr>
      <vt:lpstr>Rockwell</vt:lpstr>
      <vt:lpstr>Wingdings</vt:lpstr>
      <vt:lpstr>Atlas</vt:lpstr>
      <vt:lpstr>Veprimtaria e Federatës Shqiptare e Peshëngritjes</vt:lpstr>
      <vt:lpstr>F.SH.P</vt:lpstr>
      <vt:lpstr>Përmbajtje</vt:lpstr>
      <vt:lpstr>Aktivitetet Kombëtare</vt:lpstr>
      <vt:lpstr>8 Mars 2025 Kampionati Kombëtar për të Rritur Durrës, Shqipëri</vt:lpstr>
      <vt:lpstr>PowerPoint Presentation</vt:lpstr>
      <vt:lpstr> 4 Prill 2025 Kampionati Kombëtar i Peshëngritjes për moshat U17 &amp; U20 Tiranë, Shqipëri </vt:lpstr>
      <vt:lpstr>PowerPoint Presentation</vt:lpstr>
      <vt:lpstr>20 Qershor 2025 Kampionati Kombëtar i Peshëngritjes për moshat U15 &amp; U17 Tiranë, Shqipëri</vt:lpstr>
      <vt:lpstr>6 Shtator 2025 Kupa e Republikës për të Rritur Tiranë, Shqipëri</vt:lpstr>
      <vt:lpstr>PowerPoint Presentation</vt:lpstr>
      <vt:lpstr>13 Tetor 2025 Kupa e Republikës për moshat U15 &amp; U17 Durrës, Shqipëri</vt:lpstr>
      <vt:lpstr>PowerPoint Presentation</vt:lpstr>
      <vt:lpstr>Aktivitetet Ndërkombëtare</vt:lpstr>
      <vt:lpstr>13 - 21 Prill 2025 Kampionati Evropian për të rritur  Kishinau, Moldavi</vt:lpstr>
      <vt:lpstr>PowerPoint Presentation</vt:lpstr>
      <vt:lpstr>30 Prill – 5 Maj 2025  Kampionati Botëror për të rinj (Youth+Junior)  Lima, Peru</vt:lpstr>
      <vt:lpstr>PowerPoint Presentation</vt:lpstr>
      <vt:lpstr>02 – 10 Maj 2025 Kampionati Evropian për Masters   Durrës, Shqipëri</vt:lpstr>
      <vt:lpstr>23 – 30 Korrik 2025 Kampionati Evropian për të rinj (Youth) Madrid, Spanjë</vt:lpstr>
      <vt:lpstr>PowerPoint Presentation</vt:lpstr>
      <vt:lpstr>3-12 Tetor 2025 Kampionati Botëror për të rritur  Forde, Norvegji</vt:lpstr>
      <vt:lpstr>PowerPoint Presentation</vt:lpstr>
      <vt:lpstr>24 – 27 Tetor 2025 Kupa e Open Bosnia  Sarajevë, Bosnia &amp; Herzegovina</vt:lpstr>
      <vt:lpstr>PowerPoint Presentation</vt:lpstr>
      <vt:lpstr>28 Tetor - 4 Nëntor 2025 Kampionati Evropian për të rinj(Junior) &amp; U23 Durrës, Shqipëri</vt:lpstr>
      <vt:lpstr>PowerPoint Presentation</vt:lpstr>
      <vt:lpstr>28 Tetor - 4 Nëntor 2025 Kampionati Evropian për të rinj(Junior) &amp; U23 Durrës, Shqipëri</vt:lpstr>
      <vt:lpstr>PowerPoint Presentation</vt:lpstr>
      <vt:lpstr>1-4 Dhjetor 2025 Kampionati Ballkanik (Edicioni i Parë) për të rritur Durrës,  Shqipëri</vt:lpstr>
      <vt:lpstr>PowerPoint Presentation</vt:lpstr>
      <vt:lpstr>1-4 Dhjetor 2025 Kampionati Ballkanik (Edicioni i Parë) për të rritur Durrës,  Shqipëri</vt:lpstr>
      <vt:lpstr>PowerPoint Presentation</vt:lpstr>
      <vt:lpstr>6-8 Dhjetor 2025 Kupa e Evropës së Bashkuar Maltë</vt:lpstr>
      <vt:lpstr>Evente të rëndësishme 2025</vt:lpstr>
      <vt:lpstr> 11 Prill 2025  Kongresi Elektoral i Federatës Evropiane të Peshëngritjes (EWF) </vt:lpstr>
      <vt:lpstr>Zgjedhja si Kryetar i Komitetit të Marketingut në Federatën Botërore të Peshëngritjes 8 Korrik 2025 </vt:lpstr>
      <vt:lpstr>Mbledhja e Asamblesë së Përgjithshme të Federatës Shqiptare të Peshëngritjes</vt:lpstr>
      <vt:lpstr>Viti 2025 – Një nga më të suksesshmit për FShP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Veprimtaria e Federatës Shqiptare e Peshëngritjes</dc:title>
  <dc:creator>use</dc:creator>
  <cp:lastModifiedBy>use</cp:lastModifiedBy>
  <cp:revision>42</cp:revision>
  <dcterms:created xsi:type="dcterms:W3CDTF">2025-12-19T10:15:57Z</dcterms:created>
  <dcterms:modified xsi:type="dcterms:W3CDTF">2026-02-10T11:34:08Z</dcterms:modified>
</cp:coreProperties>
</file>